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288" r:id="rId4"/>
    <p:sldId id="314" r:id="rId5"/>
    <p:sldId id="312" r:id="rId6"/>
    <p:sldId id="287" r:id="rId7"/>
    <p:sldId id="284" r:id="rId8"/>
    <p:sldId id="286" r:id="rId9"/>
    <p:sldId id="285" r:id="rId10"/>
    <p:sldId id="302" r:id="rId11"/>
    <p:sldId id="303" r:id="rId12"/>
    <p:sldId id="316" r:id="rId13"/>
    <p:sldId id="318" r:id="rId14"/>
    <p:sldId id="313" r:id="rId15"/>
    <p:sldId id="292" r:id="rId16"/>
    <p:sldId id="319" r:id="rId17"/>
    <p:sldId id="275" r:id="rId18"/>
    <p:sldId id="276" r:id="rId19"/>
    <p:sldId id="281" r:id="rId20"/>
    <p:sldId id="321" r:id="rId21"/>
    <p:sldId id="297" r:id="rId22"/>
    <p:sldId id="322" r:id="rId23"/>
    <p:sldId id="323" r:id="rId24"/>
    <p:sldId id="260" r:id="rId25"/>
    <p:sldId id="261" r:id="rId26"/>
    <p:sldId id="320" r:id="rId27"/>
    <p:sldId id="257" r:id="rId28"/>
    <p:sldId id="258" r:id="rId29"/>
    <p:sldId id="259" r:id="rId30"/>
    <p:sldId id="262" r:id="rId31"/>
    <p:sldId id="263" r:id="rId32"/>
    <p:sldId id="264" r:id="rId33"/>
    <p:sldId id="265" r:id="rId34"/>
    <p:sldId id="266" r:id="rId35"/>
    <p:sldId id="267" r:id="rId36"/>
    <p:sldId id="268" r:id="rId37"/>
    <p:sldId id="269" r:id="rId38"/>
    <p:sldId id="270" r:id="rId39"/>
    <p:sldId id="271" r:id="rId40"/>
    <p:sldId id="272" r:id="rId41"/>
    <p:sldId id="273" r:id="rId42"/>
    <p:sldId id="274" r:id="rId43"/>
    <p:sldId id="277" r:id="rId44"/>
    <p:sldId id="278" r:id="rId45"/>
    <p:sldId id="289" r:id="rId46"/>
    <p:sldId id="279" r:id="rId47"/>
    <p:sldId id="280" r:id="rId48"/>
    <p:sldId id="282" r:id="rId49"/>
    <p:sldId id="290" r:id="rId50"/>
    <p:sldId id="291" r:id="rId51"/>
    <p:sldId id="293" r:id="rId52"/>
    <p:sldId id="294" r:id="rId53"/>
    <p:sldId id="295" r:id="rId54"/>
    <p:sldId id="298" r:id="rId55"/>
    <p:sldId id="300" r:id="rId56"/>
    <p:sldId id="301" r:id="rId57"/>
    <p:sldId id="304" r:id="rId58"/>
    <p:sldId id="317" r:id="rId59"/>
    <p:sldId id="296" r:id="rId60"/>
    <p:sldId id="305" r:id="rId61"/>
    <p:sldId id="306" r:id="rId62"/>
    <p:sldId id="308" r:id="rId63"/>
    <p:sldId id="307" r:id="rId64"/>
    <p:sldId id="309" r:id="rId65"/>
    <p:sldId id="310" r:id="rId6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0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63F-A81C-4BB6-BF6C-AF0750535821}" type="datetimeFigureOut">
              <a:rPr lang="fr-CA" smtClean="0"/>
              <a:t>2017-02-17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3125-FCD6-4FB2-BD68-FC19B86827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90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63F-A81C-4BB6-BF6C-AF0750535821}" type="datetimeFigureOut">
              <a:rPr lang="fr-CA" smtClean="0"/>
              <a:t>2017-02-17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3125-FCD6-4FB2-BD68-FC19B86827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07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63F-A81C-4BB6-BF6C-AF0750535821}" type="datetimeFigureOut">
              <a:rPr lang="fr-CA" smtClean="0"/>
              <a:t>2017-02-17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3125-FCD6-4FB2-BD68-FC19B86827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256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63F-A81C-4BB6-BF6C-AF0750535821}" type="datetimeFigureOut">
              <a:rPr lang="fr-CA" smtClean="0"/>
              <a:t>2017-02-17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3125-FCD6-4FB2-BD68-FC19B86827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30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63F-A81C-4BB6-BF6C-AF0750535821}" type="datetimeFigureOut">
              <a:rPr lang="fr-CA" smtClean="0"/>
              <a:t>2017-02-17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3125-FCD6-4FB2-BD68-FC19B86827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197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63F-A81C-4BB6-BF6C-AF0750535821}" type="datetimeFigureOut">
              <a:rPr lang="fr-CA" smtClean="0"/>
              <a:t>2017-02-17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3125-FCD6-4FB2-BD68-FC19B86827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522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63F-A81C-4BB6-BF6C-AF0750535821}" type="datetimeFigureOut">
              <a:rPr lang="fr-CA" smtClean="0"/>
              <a:t>2017-02-17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3125-FCD6-4FB2-BD68-FC19B86827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283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63F-A81C-4BB6-BF6C-AF0750535821}" type="datetimeFigureOut">
              <a:rPr lang="fr-CA" smtClean="0"/>
              <a:t>2017-02-17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3125-FCD6-4FB2-BD68-FC19B86827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375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63F-A81C-4BB6-BF6C-AF0750535821}" type="datetimeFigureOut">
              <a:rPr lang="fr-CA" smtClean="0"/>
              <a:t>2017-02-17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3125-FCD6-4FB2-BD68-FC19B86827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6286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63F-A81C-4BB6-BF6C-AF0750535821}" type="datetimeFigureOut">
              <a:rPr lang="fr-CA" smtClean="0"/>
              <a:t>2017-02-17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3125-FCD6-4FB2-BD68-FC19B86827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312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63F-A81C-4BB6-BF6C-AF0750535821}" type="datetimeFigureOut">
              <a:rPr lang="fr-CA" smtClean="0"/>
              <a:t>2017-02-17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3125-FCD6-4FB2-BD68-FC19B86827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1066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B863F-A81C-4BB6-BF6C-AF0750535821}" type="datetimeFigureOut">
              <a:rPr lang="fr-CA" smtClean="0"/>
              <a:t>2017-02-17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3125-FCD6-4FB2-BD68-FC19B868271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761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Ustensiles et outils en cuisine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5196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Tasse et assiette à tasse</a:t>
            </a:r>
            <a:endParaRPr lang="fr-C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5073352" cy="380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047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Verre</a:t>
            </a:r>
            <a:endParaRPr lang="fr-CA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70324"/>
            <a:ext cx="1739454" cy="173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3505572" cy="398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3383657" cy="338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879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2728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contenants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3848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Saladier</a:t>
            </a:r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381125"/>
            <a:ext cx="40957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585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Pichet</a:t>
            </a:r>
            <a:endParaRPr lang="fr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33042"/>
            <a:ext cx="2376264" cy="305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81" y="2492896"/>
            <a:ext cx="2333373" cy="343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43138"/>
            <a:ext cx="3247008" cy="324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33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Pour mettre au four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23224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Moule à gâteau</a:t>
            </a:r>
            <a:endParaRPr lang="fr-CA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546" y="2132856"/>
            <a:ext cx="3699654" cy="337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630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Moule à muffin</a:t>
            </a:r>
            <a:endParaRPr lang="fr-CA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68435"/>
            <a:ext cx="3960439" cy="31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211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Plat en pyrex</a:t>
            </a:r>
            <a:endParaRPr lang="fr-CA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758" y="2060848"/>
            <a:ext cx="5953570" cy="357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967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Pour manger et boire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26609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Moule en aluminium</a:t>
            </a:r>
            <a:endParaRPr lang="fr-CA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54340"/>
            <a:ext cx="4309070" cy="430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982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Ramequins</a:t>
            </a:r>
            <a:endParaRPr lang="fr-CA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608" y="2060848"/>
            <a:ext cx="47625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914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Assiette à tarte</a:t>
            </a:r>
            <a:endParaRPr lang="fr-CA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3677394" cy="294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360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777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Bol à mélanger en inox ou cul de poule</a:t>
            </a:r>
            <a:endParaRPr lang="fr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89" y="2420888"/>
            <a:ext cx="3931636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078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4000" dirty="0">
                <a:solidFill>
                  <a:prstClr val="black"/>
                </a:solidFill>
              </a:rPr>
              <a:t>Bol à mélanger en </a:t>
            </a:r>
            <a:r>
              <a:rPr lang="fr-CA" sz="4000" dirty="0" smtClean="0">
                <a:solidFill>
                  <a:prstClr val="black"/>
                </a:solidFill>
              </a:rPr>
              <a:t>verre ou </a:t>
            </a:r>
            <a:r>
              <a:rPr lang="fr-CA" sz="4000" dirty="0">
                <a:solidFill>
                  <a:prstClr val="black"/>
                </a:solidFill>
              </a:rPr>
              <a:t>cul de poule</a:t>
            </a:r>
            <a:endParaRPr lang="fr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326" y="2276872"/>
            <a:ext cx="4643914" cy="296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098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979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Tasse à mesurer</a:t>
            </a:r>
            <a:endParaRPr lang="fr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20184"/>
            <a:ext cx="4104456" cy="331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81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9799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Cuillère à mesurer</a:t>
            </a:r>
            <a:endParaRPr lang="fr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40307"/>
            <a:ext cx="4608512" cy="396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26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Assiette</a:t>
            </a:r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1484784"/>
            <a:ext cx="57181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cteur droit avec flèche 3"/>
          <p:cNvCxnSpPr/>
          <p:nvPr/>
        </p:nvCxnSpPr>
        <p:spPr>
          <a:xfrm>
            <a:off x="1187624" y="1484784"/>
            <a:ext cx="1512168" cy="129614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592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Louche</a:t>
            </a:r>
            <a:endParaRPr lang="fr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52" y="2060848"/>
            <a:ext cx="428031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791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Cuillère en bois</a:t>
            </a:r>
            <a:endParaRPr lang="fr-C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80928"/>
            <a:ext cx="409245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155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Fouet</a:t>
            </a:r>
            <a:endParaRPr lang="fr-C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526" y="2348879"/>
            <a:ext cx="4291713" cy="304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000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Spatule</a:t>
            </a:r>
            <a:endParaRPr lang="fr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38" y="1556792"/>
            <a:ext cx="4880507" cy="435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516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Pinces</a:t>
            </a:r>
            <a:endParaRPr lang="fr-C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5"/>
            <a:ext cx="4862328" cy="446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5395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Économe ou épluche-patate</a:t>
            </a:r>
            <a:endParaRPr lang="fr-CA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22906"/>
            <a:ext cx="5296063" cy="275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796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Pilon à </a:t>
            </a:r>
            <a:r>
              <a:rPr lang="fr-CA" dirty="0" smtClean="0"/>
              <a:t>patate</a:t>
            </a:r>
            <a:endParaRPr lang="fr-CA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3168352" cy="370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436" y="1916832"/>
            <a:ext cx="4132064" cy="413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12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Maryse </a:t>
            </a:r>
            <a:endParaRPr lang="fr-CA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3964143" cy="339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1651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Couteau de chef</a:t>
            </a:r>
            <a:endParaRPr lang="fr-CA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25" y="1772816"/>
            <a:ext cx="4670083" cy="348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8087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Couteau d’office</a:t>
            </a:r>
            <a:endParaRPr lang="fr-CA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48880"/>
            <a:ext cx="3562356" cy="261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072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Assiette à pain</a:t>
            </a:r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1484784"/>
            <a:ext cx="57181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cteur droit avec flèche 3"/>
          <p:cNvCxnSpPr/>
          <p:nvPr/>
        </p:nvCxnSpPr>
        <p:spPr>
          <a:xfrm flipH="1">
            <a:off x="6573300" y="1988840"/>
            <a:ext cx="1440160" cy="14401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9198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Planche à découper en plastique</a:t>
            </a:r>
            <a:endParaRPr lang="fr-CA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17" y="2204864"/>
            <a:ext cx="567562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277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Planche à découper en bois</a:t>
            </a:r>
            <a:endParaRPr lang="fr-CA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85" y="2132856"/>
            <a:ext cx="6344691" cy="370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4263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Râpe</a:t>
            </a:r>
            <a:endParaRPr lang="fr-CA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09" y="2060848"/>
            <a:ext cx="5181771" cy="346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8749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Tamis</a:t>
            </a:r>
            <a:endParaRPr lang="fr-CA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263330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9384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Passoire</a:t>
            </a:r>
            <a:endParaRPr lang="fr-CA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4630425" cy="347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7093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Entonnoir</a:t>
            </a:r>
            <a:endParaRPr lang="fr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0848"/>
            <a:ext cx="3899123" cy="389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2324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Casserole</a:t>
            </a:r>
            <a:endParaRPr lang="fr-CA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31078"/>
            <a:ext cx="4392488" cy="382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643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Poêle</a:t>
            </a:r>
            <a:endParaRPr lang="fr-CA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287" y="1628801"/>
            <a:ext cx="4766969" cy="432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9480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Plateau de service</a:t>
            </a:r>
            <a:endParaRPr lang="fr-CA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12" y="1988840"/>
            <a:ext cx="4355976" cy="248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045"/>
            <a:ext cx="3240360" cy="263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8651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Essoreuse à salade</a:t>
            </a:r>
            <a:endParaRPr lang="fr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389" y="1714087"/>
            <a:ext cx="60960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270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Bol à soupe</a:t>
            </a:r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57375"/>
            <a:ext cx="4762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0482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Presse agrume</a:t>
            </a:r>
            <a:endParaRPr lang="fr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4381078" cy="438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7566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106611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Sous-plat</a:t>
            </a:r>
            <a:endParaRPr lang="fr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412776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4935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Sous verre</a:t>
            </a:r>
            <a:endParaRPr lang="fr-CA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1697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14253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Presse ail</a:t>
            </a:r>
            <a:endParaRPr lang="fr-C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489654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3543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Pinceau</a:t>
            </a:r>
            <a:endParaRPr lang="fr-C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319" y="1988840"/>
            <a:ext cx="432048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1544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Moule à </a:t>
            </a:r>
            <a:r>
              <a:rPr lang="fr-CA" dirty="0" smtClean="0"/>
              <a:t>glaçons </a:t>
            </a:r>
            <a:endParaRPr lang="fr-CA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30196"/>
            <a:ext cx="6272060" cy="327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4167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appareils électriques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832631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Mixette</a:t>
            </a:r>
            <a:endParaRPr lang="fr-C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3295253" cy="329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3793604" cy="379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129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Cuillère à thé</a:t>
            </a:r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432048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4016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fr-CA" dirty="0" smtClean="0"/>
              <a:t>Grille pain</a:t>
            </a:r>
            <a:endParaRPr lang="fr-CA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616623" cy="37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6957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Malaxeur</a:t>
            </a:r>
            <a:endParaRPr lang="fr-CA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902" y="1624013"/>
            <a:ext cx="4611361" cy="505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6391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four</a:t>
            </a:r>
            <a:endParaRPr lang="fr-CA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3879875" cy="301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0689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Plaque cuisson</a:t>
            </a:r>
            <a:endParaRPr lang="fr-CA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4741118" cy="474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425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Micro-ondes</a:t>
            </a:r>
            <a:endParaRPr lang="fr-CA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5970240" cy="447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32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Mijoteuse</a:t>
            </a:r>
            <a:endParaRPr lang="fr-CA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319591" cy="36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668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Cuillère à soupe</a:t>
            </a:r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66633"/>
            <a:ext cx="446449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97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Fourchette</a:t>
            </a:r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4895825" cy="48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496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Couteau </a:t>
            </a:r>
            <a:r>
              <a:rPr lang="fr-CA" smtClean="0"/>
              <a:t>à beurre</a:t>
            </a:r>
            <a:endParaRPr lang="fr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30895"/>
            <a:ext cx="4967833" cy="496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5708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144</Words>
  <Application>Microsoft Office PowerPoint</Application>
  <PresentationFormat>Affichage à l'écran (4:3)</PresentationFormat>
  <Paragraphs>59</Paragraphs>
  <Slides>65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65</vt:i4>
      </vt:variant>
    </vt:vector>
  </HeadingPairs>
  <TitlesOfParts>
    <vt:vector size="66" baseType="lpstr">
      <vt:lpstr>Thème Office</vt:lpstr>
      <vt:lpstr>Ustensiles et outils en cuisine</vt:lpstr>
      <vt:lpstr>Pour manger et boire</vt:lpstr>
      <vt:lpstr>Assiette</vt:lpstr>
      <vt:lpstr>Assiette à pain</vt:lpstr>
      <vt:lpstr>Bol à soupe</vt:lpstr>
      <vt:lpstr>Cuillère à thé</vt:lpstr>
      <vt:lpstr>Cuillère à soupe</vt:lpstr>
      <vt:lpstr>Fourchette</vt:lpstr>
      <vt:lpstr>Couteau à beurre</vt:lpstr>
      <vt:lpstr>Tasse et assiette à tasse</vt:lpstr>
      <vt:lpstr>Verre</vt:lpstr>
      <vt:lpstr>Présentation PowerPoint</vt:lpstr>
      <vt:lpstr>Les contenants</vt:lpstr>
      <vt:lpstr>Saladier</vt:lpstr>
      <vt:lpstr>Pichet</vt:lpstr>
      <vt:lpstr>Pour mettre au four</vt:lpstr>
      <vt:lpstr>Moule à gâteau</vt:lpstr>
      <vt:lpstr>Moule à muffin</vt:lpstr>
      <vt:lpstr>Plat en pyrex</vt:lpstr>
      <vt:lpstr>Moule en aluminium</vt:lpstr>
      <vt:lpstr>Ramequins</vt:lpstr>
      <vt:lpstr>Assiette à tarte</vt:lpstr>
      <vt:lpstr>Présentation PowerPoint</vt:lpstr>
      <vt:lpstr>Bol à mélanger en inox ou cul de poule</vt:lpstr>
      <vt:lpstr>Bol à mélanger en verre ou cul de poule</vt:lpstr>
      <vt:lpstr>Présentation PowerPoint</vt:lpstr>
      <vt:lpstr>Tasse à mesurer</vt:lpstr>
      <vt:lpstr>Présentation PowerPoint</vt:lpstr>
      <vt:lpstr>Cuillère à mesurer</vt:lpstr>
      <vt:lpstr>Louche</vt:lpstr>
      <vt:lpstr>Cuillère en bois</vt:lpstr>
      <vt:lpstr>Fouet</vt:lpstr>
      <vt:lpstr>Spatule</vt:lpstr>
      <vt:lpstr>Pinces</vt:lpstr>
      <vt:lpstr>Économe ou épluche-patate</vt:lpstr>
      <vt:lpstr>Pilon à patate</vt:lpstr>
      <vt:lpstr>Maryse </vt:lpstr>
      <vt:lpstr>Couteau de chef</vt:lpstr>
      <vt:lpstr>Couteau d’office</vt:lpstr>
      <vt:lpstr>Planche à découper en plastique</vt:lpstr>
      <vt:lpstr>Planche à découper en bois</vt:lpstr>
      <vt:lpstr>Râpe</vt:lpstr>
      <vt:lpstr>Tamis</vt:lpstr>
      <vt:lpstr>Passoire</vt:lpstr>
      <vt:lpstr>Entonnoir</vt:lpstr>
      <vt:lpstr>Casserole</vt:lpstr>
      <vt:lpstr>Poêle</vt:lpstr>
      <vt:lpstr>Plateau de service</vt:lpstr>
      <vt:lpstr>Essoreuse à salade</vt:lpstr>
      <vt:lpstr>Presse agrume</vt:lpstr>
      <vt:lpstr>Présentation PowerPoint</vt:lpstr>
      <vt:lpstr>Sous-plat</vt:lpstr>
      <vt:lpstr>Sous verre</vt:lpstr>
      <vt:lpstr>Présentation PowerPoint</vt:lpstr>
      <vt:lpstr>Presse ail</vt:lpstr>
      <vt:lpstr>Pinceau</vt:lpstr>
      <vt:lpstr>Moule à glaçons </vt:lpstr>
      <vt:lpstr>Les appareils électriques</vt:lpstr>
      <vt:lpstr>Mixette</vt:lpstr>
      <vt:lpstr>Grille pain</vt:lpstr>
      <vt:lpstr>Malaxeur</vt:lpstr>
      <vt:lpstr>four</vt:lpstr>
      <vt:lpstr>Plaque cuisson</vt:lpstr>
      <vt:lpstr>Micro-ondes</vt:lpstr>
      <vt:lpstr>Mijoteuse</vt:lpstr>
    </vt:vector>
  </TitlesOfParts>
  <Company>CSDM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Ustensiles et outils en cuisine</dc:title>
  <dc:creator>CSDM</dc:creator>
  <cp:lastModifiedBy>CSDM</cp:lastModifiedBy>
  <cp:revision>23</cp:revision>
  <dcterms:created xsi:type="dcterms:W3CDTF">2017-02-01T14:42:56Z</dcterms:created>
  <dcterms:modified xsi:type="dcterms:W3CDTF">2017-02-17T16:26:34Z</dcterms:modified>
</cp:coreProperties>
</file>