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6" r:id="rId4"/>
    <p:sldId id="257" r:id="rId5"/>
    <p:sldId id="259" r:id="rId6"/>
    <p:sldId id="258" r:id="rId7"/>
    <p:sldId id="260" r:id="rId8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00" y="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269C4-F883-4D7A-91B2-ED725B4019EC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017541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2AEDA-72D0-4CAE-BF3C-8428620EAF64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4266132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C73CB-3CCE-4DC1-88A5-F51FF7A06CE7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11275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3212F-253D-4D41-9FA3-48E4F2CBB5BB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201693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5D219-5B09-4ED0-9353-53F30F730EF6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824085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50838-31F9-4F5F-9AED-A5ADF7725D72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408854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155BF-FB92-408B-952F-4282F7A16EE0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905376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D10AB-B38C-4C84-A997-EEE4A976B7B4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653390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B65EA-2FA9-4A9A-8847-6405D3099A2E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75968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BA2C8-37C5-44D7-8588-BDCF1516973F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00260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BF503-41B6-4392-B742-FF54A33D9B65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18497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 smtClean="0"/>
              <a:t>Cliquez pour modifier les styles du texte du masque</a:t>
            </a:r>
          </a:p>
          <a:p>
            <a:pPr lvl="1"/>
            <a:r>
              <a:rPr lang="fr-CA" altLang="fr-FR" smtClean="0"/>
              <a:t>Deuxième niveau</a:t>
            </a:r>
          </a:p>
          <a:p>
            <a:pPr lvl="2"/>
            <a:r>
              <a:rPr lang="fr-CA" altLang="fr-FR" smtClean="0"/>
              <a:t>Troisième niveau</a:t>
            </a:r>
          </a:p>
          <a:p>
            <a:pPr lvl="3"/>
            <a:r>
              <a:rPr lang="fr-CA" altLang="fr-FR" smtClean="0"/>
              <a:t>Quatrième niveau</a:t>
            </a:r>
          </a:p>
          <a:p>
            <a:pPr lvl="4"/>
            <a:r>
              <a:rPr lang="fr-CA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CA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CA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E4AEE74-1EFD-4BC0-B68C-16D8F5E9EB6F}" type="slidenum">
              <a:rPr lang="fr-CA" altLang="fr-FR"/>
              <a:pPr/>
              <a:t>‹N°›</a:t>
            </a:fld>
            <a:endParaRPr lang="fr-CA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a/url?sa=i&amp;rct=j&amp;q=&amp;esrc=s&amp;source=images&amp;cd=&amp;docid=KxciBtv8Tjud1M&amp;tbnid=3T0DoJ3iJ4tl9M:&amp;ved=0CAUQjRw&amp;url=http%3A%2F%2Ffr.123rf.com%2Fphoto_5168803_femme-de-faire-la-lessive-avec-le-trace-de-detourage.html&amp;ei=ksqDUr2zHamY2wX26YCoCA&amp;bvm=bv.56343320,d.aWc&amp;psig=AFQjCNGJaa9it8OrhZP3cLFKAUKLfC74Bw&amp;ust=1384455027536670" TargetMode="External"/><Relationship Id="rId13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hyperlink" Target="http://www.google.ca/url?sa=i&amp;rct=j&amp;q=&amp;esrc=s&amp;source=images&amp;cd=&amp;docid=fDAjSND7DTWDtM&amp;tbnid=UqOxDog8efcTZM:&amp;ved=0CAUQjRw&amp;url=http%3A%2F%2Ffr.123rf.com%2Fphoto_18983871_une-illustration-de-vecteur-de-la-mere-a-faire-la-lessive-avec-sa-fille.html&amp;ei=3cqDUtWZFail2wWZp4G4Cw&amp;bvm=bv.56343320,d.aWc&amp;psig=AFQjCNGJaa9it8OrhZP3cLFKAUKLfC74Bw&amp;ust=1384455027536670" TargetMode="External"/><Relationship Id="rId2" Type="http://schemas.openxmlformats.org/officeDocument/2006/relationships/hyperlink" Target="http://www.google.ca/url?sa=i&amp;rct=j&amp;q=&amp;esrc=s&amp;source=images&amp;cd=&amp;docid=XwFA3_azs2FbDM&amp;tbnid=TTPjQHXnwFgazM:&amp;ved=0CAUQjRw&amp;url=http%3A%2F%2Fwww.canstockphoto.fr%2Fhomme-faire-lessive-1879485.html&amp;ei=UcqDUqyjBafO2gXTioHgBA&amp;bvm=bv.56343320,d.aWc&amp;psig=AFQjCNGJaa9it8OrhZP3cLFKAUKLfC74Bw&amp;ust=138445502753667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a/url?sa=i&amp;rct=j&amp;q=&amp;esrc=s&amp;source=images&amp;cd=&amp;docid=QuDlI4luxE_r4M&amp;tbnid=VuPIhgmNW6jNQM:&amp;ved=0CAUQjRw&amp;url=http%3A%2F%2Fmar.kikooboo.com%2Ffr%2Fpage%2Fsanta-catalina-cote-pacifique-cote-des-surfeurs-&amp;ei=h8qDUvafI-XX2QXFuoCoCg&amp;bvm=bv.56343320,d.aWc&amp;psig=AFQjCNGJaa9it8OrhZP3cLFKAUKLfC74Bw&amp;ust=1384455027536670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jpeg"/><Relationship Id="rId15" Type="http://schemas.openxmlformats.org/officeDocument/2006/relationships/image" Target="../media/image7.jpeg"/><Relationship Id="rId10" Type="http://schemas.openxmlformats.org/officeDocument/2006/relationships/hyperlink" Target="http://www.google.ca/url?sa=i&amp;rct=j&amp;q=&amp;esrc=s&amp;source=images&amp;cd=&amp;docid=L2kGapDwB7S_RM&amp;tbnid=7SSUFCdjvvzhrM:&amp;ved=0CAUQjRw&amp;url=http%3A%2F%2Fwww.animaatjes.nl%2Fplaatjes%2Fwassen%2F&amp;ei=xcqDUszoOcLW2AWG54GgBQ&amp;bvm=bv.56343320,d.aWc&amp;psig=AFQjCNGJaa9it8OrhZP3cLFKAUKLfC74Bw&amp;ust=1384455027536670" TargetMode="External"/><Relationship Id="rId4" Type="http://schemas.openxmlformats.org/officeDocument/2006/relationships/hyperlink" Target="http://www.google.ca/url?sa=i&amp;rct=j&amp;q=&amp;esrc=s&amp;source=images&amp;cd=&amp;docid=WB_qPo9Ij-KziM&amp;tbnid=ofiB2hlMoPuYlM:&amp;ved=0CAUQjRw&amp;url=http%3A%2F%2Fwww.grands-meres.net%2Ffaire-de-la-lessive-a-la-cendre%2F&amp;ei=aMqDUs6sJqbR2QX1iYGABQ&amp;bvm=bv.56343320,d.aWc&amp;psig=AFQjCNGJaa9it8OrhZP3cLFKAUKLfC74Bw&amp;ust=1384455027536670" TargetMode="External"/><Relationship Id="rId9" Type="http://schemas.openxmlformats.org/officeDocument/2006/relationships/image" Target="../media/image4.jpeg"/><Relationship Id="rId14" Type="http://schemas.openxmlformats.org/officeDocument/2006/relationships/hyperlink" Target="http://www.google.ca/imgres?start=102&amp;client=firefox-a&amp;rls=org.mozilla:fr:official&amp;biw=829&amp;bih=558&amp;tbm=isch&amp;tbnid=zIZkeWYUXVOSuM:&amp;imgrefurl=http://www.consommerdurable.com/2010/09/comment-faire-sa-lessive-avec-du-savon-noir-et-est-ce-vraiment-efficace/&amp;docid=NzJ4sHf6YARZfM&amp;imgurl=http://www.consommerdurable.com/wp-content/uploads/2010/08/tissus-avant-lavage-savon.jpg&amp;w=628&amp;h=272&amp;ei=JcuDUsyLLKTt2wWCioG4Cw&amp;zoom=1&amp;ved=1t:3588,r:3,s:100,i:13&amp;iact=rc&amp;page=10&amp;tbnh=146&amp;tbnw=336&amp;ndsp=10&amp;tx=175&amp;ty=83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a/url?sa=i&amp;rct=j&amp;q=&amp;esrc=s&amp;source=images&amp;cd=&amp;docid=UM65VpWW4TmcNM&amp;tbnid=_vChUjET_wSQtM:&amp;ved=0CAUQjRw&amp;url=http%3A%2F%2Fwww.canadiantire.ca%2Ffr%2Fhome%2Flaundry%2Flaundry-hampers-sorters.html&amp;ei=hNSDUuXnLYPa2QXIvoGwCg&amp;bvm=bv.56343320,d.aWc&amp;psig=AFQjCNGfwskJI2VbdcypZO2UfiqXILakpQ&amp;ust=1384457722201240" TargetMode="External"/><Relationship Id="rId13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hyperlink" Target="http://www.google.ca/url?sa=i&amp;rct=j&amp;q=&amp;esrc=s&amp;source=images&amp;cd=&amp;docid=ytDHfVw0pYv1EM&amp;tbnid=CUjavTUYk4J0bM:&amp;ved=0CAUQjRw&amp;url=http%3A%2F%2Fwww.stockphotopro.com%2Fphoto_of%2Fdirty%2FAR9K2E%2FLaundry_basket_full_of&amp;ei=99SDUr3ZNab12wWzrIDICg&amp;bvm=bv.56343320,d.aWc&amp;psig=AFQjCNGfwskJI2VbdcypZO2UfiqXILakpQ&amp;ust=1384457722201240" TargetMode="External"/><Relationship Id="rId2" Type="http://schemas.openxmlformats.org/officeDocument/2006/relationships/hyperlink" Target="http://www.google.ca/url?sa=i&amp;rct=j&amp;q=&amp;esrc=s&amp;source=images&amp;cd=&amp;docid=vHN9iPSP85jH7M&amp;tbnid=IOf3Ue0ACiMxlM:&amp;ved=0CAUQjRw&amp;url=http%3A%2F%2Fwww.toutpratique.com%2F4-Sante-beaute%2F5653-Sentir-mauvais.php&amp;ei=u8uDUueMH87I2wXUgIG4AQ&amp;bvm=bv.56343320,d.aWc&amp;psig=AFQjCNFzS4yR08Q-Ku5Z8IbAlGrJvHaqGw&amp;ust=138445545837108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a/url?sa=i&amp;rct=j&amp;q=&amp;esrc=s&amp;source=images&amp;cd=&amp;docid=vM1gvKz1iL75OM&amp;tbnid=JlMOTkfxAfJvHM:&amp;ved=0CAUQjRw&amp;url=http%3A%2F%2Fnettoyer-une-tache.comprendrechoisir.com%2Febibliotheque%2Fliste%2Ffiche%2F2&amp;ei=n82DUoC-KMqO2wX2kYHoDA&amp;bvm=bv.56343320,d.aWc&amp;psig=AFQjCNH3CCrIlXweLxmV41pyu7TWZyKqsg&amp;ust=1384455906118747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9.jpeg"/><Relationship Id="rId10" Type="http://schemas.openxmlformats.org/officeDocument/2006/relationships/hyperlink" Target="http://www.google.ca/url?sa=i&amp;rct=j&amp;q=&amp;esrc=s&amp;source=images&amp;cd=&amp;docid=tCMWls346GeGKM&amp;tbnid=qnNPzVxEtPgMAM:&amp;ved=0CAUQjRw&amp;url=http%3A%2F%2Fwww.centrale-europeenne-du-gros.be%2Fecom_catalogue-cat_id-151-col-2-lg-1-rub_id--site-1.html&amp;ei=ntSDUvz0Mcb32QXt8YDgCw&amp;bvm=bv.56343320,d.aWc&amp;psig=AFQjCNGfwskJI2VbdcypZO2UfiqXILakpQ&amp;ust=1384457722201240" TargetMode="External"/><Relationship Id="rId4" Type="http://schemas.openxmlformats.org/officeDocument/2006/relationships/hyperlink" Target="http://www.google.ca/url?sa=i&amp;rct=j&amp;q=&amp;esrc=s&amp;source=images&amp;cd=&amp;docid=BBHkrx8H24QlPM&amp;tbnid=Zz6lRZPBbTQ9jM:&amp;ved=0CAUQjRw&amp;url=http%3A%2F%2Fwww.entrepatients.net%2Ffr%2Fsante%2Fdossiers%2F720548-beaute-transpiration-mauvaises-odeurs-comment-y-remedier&amp;ei=_suDUujKLMab2QX1n4GwBQ&amp;bvm=bv.56343320,d.aWc&amp;psig=AFQjCNFzS4yR08Q-Ku5Z8IbAlGrJvHaqGw&amp;ust=1384455458371088" TargetMode="External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hyperlink" Target="http://www.google.ca/url?sa=i&amp;rct=j&amp;q=&amp;esrc=s&amp;source=images&amp;cd=&amp;docid=hERyYpKLjgXrqM&amp;tbnid=4XnP9m0NrirsqM:&amp;ved=0CAUQjRw&amp;url=http%3A%2F%2Fwww.materialiste.com%2Fen%2Fselected%2Fjean-rouge-asos&amp;ei=h6WDUoLfEObbyQHg44CAAg&amp;psig=AFQjCNHUuowpLO9JdKEYS4dBSG-yYWo3jw&amp;ust=1384445697936653" TargetMode="External"/><Relationship Id="rId18" Type="http://schemas.openxmlformats.org/officeDocument/2006/relationships/image" Target="../media/image21.jpeg"/><Relationship Id="rId3" Type="http://schemas.openxmlformats.org/officeDocument/2006/relationships/image" Target="../media/image14.jpeg"/><Relationship Id="rId7" Type="http://schemas.openxmlformats.org/officeDocument/2006/relationships/hyperlink" Target="http://www.google.ca/url?sa=i&amp;rct=j&amp;q=&amp;esrc=s&amp;source=images&amp;cd=&amp;docid=s6MzmaTr-hnfyM&amp;tbnid=GNBr7msj4_T66M:&amp;ved=0CAUQjRw&amp;url=http%3A%2F%2Fwww.canailleblog.com%2Fflow18%2Fd5.html&amp;ei=2KSDUp-_AYz_yQHqkICwDw&amp;bvm=bv.56343320,d.aWc&amp;psig=AFQjCNEYFGk3VIuufmlkjtz3lIrHzGruPg&amp;ust=1384445519117112" TargetMode="External"/><Relationship Id="rId12" Type="http://schemas.openxmlformats.org/officeDocument/2006/relationships/image" Target="../media/image18.jpeg"/><Relationship Id="rId17" Type="http://schemas.openxmlformats.org/officeDocument/2006/relationships/hyperlink" Target="http://www.google.ca/url?sa=i&amp;rct=j&amp;q=&amp;esrc=s&amp;source=images&amp;cd=&amp;docid=CmvpTKYdT7ALiM&amp;tbnid=c6m0i463GO5QeM:&amp;ved=0CAUQjRw&amp;url=http%3A%2F%2Ffr.aliexpress.com%2Fcategory%2F200000873%2Funderwear.html&amp;ei=8qiDUvyaLMP7yAGdloDQBw&amp;psig=AFQjCNGkjpqIUA6SJk4nPNK8YB_jijBB2g&amp;ust=1384446538679887" TargetMode="External"/><Relationship Id="rId2" Type="http://schemas.openxmlformats.org/officeDocument/2006/relationships/hyperlink" Target="http://www.google.ca/imgres?client=firefox-a&amp;hs=cGz&amp;rls=org.mozilla:fr:official&amp;biw=829&amp;bih=558&amp;tbm=isch&amp;tbnid=lOaIAqfnLl-UXM:&amp;imgrefurl=http://www.plurielles.fr/mode/astuces/les-bonnes-astuces-pour-venir-a-bout-des-taches-sur-les-vetements-8118616-402.html&amp;docid=IaYur_Tu0aIrRM&amp;imgurl=http://s.plurielles.fr/mmdia/i/95/6/les-bonnes-astuces-pour-venir-a-bout-des-taches-sur-les-vetements-10947956nfvyf.jpg%253Fv%253D1&amp;w=720&amp;h=720&amp;ei=WaSDUrn5B8KCyAGy5YGgCg&amp;zoom=1&amp;ved=1t:3588,r:65,s:0,i:280&amp;iact=rc&amp;page=6&amp;tbnh=181&amp;tbnw=174&amp;start=55&amp;ndsp=12&amp;tx=114&amp;ty=87" TargetMode="Externa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a/imgres?client=firefox-a&amp;hs=VIz&amp;rls=org.mozilla:fr:official&amp;biw=829&amp;bih=558&amp;tbm=isch&amp;tbnid=GNBr7msj4_T66M:&amp;imgrefurl=http://www.canailleblog.com/flow18/d5.html&amp;docid=s6MzmaTr-hnfyM&amp;imgurl=http://cdn-elle.ladmedia.fr/var/plain_site/storage/images/mode/jeans/le-bon-jean-pour-affiner-vos-cuisses/mode-guide-shopping-tendance-look-jean-conseil-morpho-cuisses-mcs/17029437-1-fre-FR/Mode-guide-shopping-tendance-look-jean-conseil-morpho-cuisses-mcs_reference.jpg&amp;w=392&amp;h=503&amp;ei=zqSDUvzPJeOiyAHJyYGwBg&amp;zoom=1&amp;ved=1t:3588,r:2,s:0,i:92&amp;iact=rc&amp;page=1&amp;tbnh=191&amp;tbnw=149&amp;start=0&amp;ndsp=10&amp;tx=74&amp;ty=42" TargetMode="External"/><Relationship Id="rId11" Type="http://schemas.openxmlformats.org/officeDocument/2006/relationships/hyperlink" Target="http://www.google.ca/url?sa=i&amp;rct=j&amp;q=&amp;esrc=s&amp;source=images&amp;cd=&amp;docid=0Bu8uGnvVZNR3M&amp;tbnid=tsQH3eFTZ442xM:&amp;ved=0CAUQjRw&amp;url=http%3A%2F%2Fblzjeans.com%2Fgilet-homme%2F15751-cardigan-blanc-creme-a-capuche-mezaguz.html&amp;ei=aKWDUvHNAuPqyQHO0ICQCw&amp;psig=AFQjCNHXOnYR9CJX854jnShrw_GqqZ0GFw&amp;ust=1384445609020515" TargetMode="External"/><Relationship Id="rId5" Type="http://schemas.openxmlformats.org/officeDocument/2006/relationships/image" Target="../media/image15.jpeg"/><Relationship Id="rId15" Type="http://schemas.openxmlformats.org/officeDocument/2006/relationships/hyperlink" Target="http://www.google.ca/url?sa=i&amp;rct=j&amp;q=&amp;esrc=s&amp;source=images&amp;cd=&amp;docid=TPYx-12rMUwQ6M&amp;tbnid=s0i5kUWayCOGYM:&amp;ved=0CAUQjRw&amp;url=http%3A%2F%2Fwww.lacordee.com%2Ffr%2Ffemmes%2Faccessoires%2Fchapeaux-et-casquettes%2Ftuque-moonshadow-peruvienne-brit&amp;ei=q6WDUr7UGsSEygHQl4GACQ&amp;psig=AFQjCNGdgse7JixrIMi-g7o-BoTAxOII8Q&amp;ust=1384445727890275" TargetMode="External"/><Relationship Id="rId10" Type="http://schemas.openxmlformats.org/officeDocument/2006/relationships/image" Target="../media/image17.jpeg"/><Relationship Id="rId4" Type="http://schemas.openxmlformats.org/officeDocument/2006/relationships/hyperlink" Target="http://www.google.ca/url?sa=i&amp;rct=j&amp;q=&amp;esrc=s&amp;source=images&amp;cd=&amp;docid=f5UU0Pzdl0oB0M&amp;tbnid=8DPS1jny0HXKYM:&amp;ved=0CAUQjRw&amp;url=http%3A%2F%2Fwww.marieclaire.fr%2F%2Cchaussettes-sonia-rykiel-pour-h-m%2C200041%2C42878.asp&amp;ei=t6SDUt3bKee6yAHw44DIAw&amp;bvm=bv.56343320,d.aWc&amp;psig=AFQjCNF8JvR0Ud9_MH1fAld1bvb3SnM0SA&amp;ust=1384445492192077" TargetMode="External"/><Relationship Id="rId9" Type="http://schemas.openxmlformats.org/officeDocument/2006/relationships/hyperlink" Target="http://www.google.ca/url?sa=i&amp;rct=j&amp;q=&amp;esrc=s&amp;source=images&amp;cd=&amp;docid=xQZOmbe7dc9I6M&amp;tbnid=5OIKbWH9oO4unM:&amp;ved=0CAUQjRw&amp;url=http%3A%2F%2Fwww.makewear.com%2Ffr%2Fshopping-tshirts_c261&amp;ei=D6WDUoqbDsPlyAGlooGwDg&amp;psig=AFQjCNGUVQ0gisn2XAhUzclLWTdjApXLCw&amp;ust=1384445555328917" TargetMode="External"/><Relationship Id="rId1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hyperlink" Target="http://www.google.ca/url?sa=i&amp;rct=j&amp;q=&amp;esrc=s&amp;source=images&amp;cd=&amp;docid=snQoHmG_VO6uOM&amp;tbnid=M3lbq7ESkVhJmM:&amp;ved=0CAUQjRw&amp;url=http%3A%2F%2Fwww.cioa.com%2Fcnt%2Fnewsletter02%2Fdefault.asp%3Fcatid%3D38194%26agg%3D3342%26parid%3D-1&amp;ei=V6eDUvDFOMPlyAGlooGwDg&amp;psig=AFQjCNEHasFUph-Uu0UyDTRCkPsT7Hd1Kw&amp;ust=1384446131503828" TargetMode="External"/><Relationship Id="rId18" Type="http://schemas.openxmlformats.org/officeDocument/2006/relationships/image" Target="../media/image29.jpeg"/><Relationship Id="rId3" Type="http://schemas.openxmlformats.org/officeDocument/2006/relationships/hyperlink" Target="http://www.google.ca/url?sa=i&amp;rct=j&amp;q=&amp;esrc=s&amp;source=images&amp;cd=&amp;docid=lAJkudLOwUHiNM&amp;tbnid=nh_6fr57b-i08M:&amp;ved=0CAUQjRw&amp;url=http%3A%2F%2Fwww.objets-publicitaires-pro.com%2Fobjet-publicitaire%2Fcasquette-publicitaire-qualite%2Fcouvre-chefs-publicitaires%2Fcasquettes-personnaliser%2Fpro-casquette-personnaliser-luxe&amp;ei=-qWDUub-EYTJygGS5YGYCg&amp;psig=AFQjCNE1Z0vOZm_r1Lg5qJJ0mGGiUCj5UA&amp;ust=1384445800831917" TargetMode="External"/><Relationship Id="rId7" Type="http://schemas.openxmlformats.org/officeDocument/2006/relationships/hyperlink" Target="http://www.google.ca/url?sa=i&amp;rct=j&amp;q=&amp;esrc=s&amp;source=images&amp;cd=&amp;docid=eeDFK1f_jBxmKM&amp;tbnid=zY9r8ySDgPUDCM:&amp;ved=0CAUQjRw&amp;url=http%3A%2F%2Fwww.infovisual.info%2F06%2F029_fr.html&amp;ei=d6aDUsXUHISfyQHClYCADg&amp;psig=AFQjCNE6sDK0lskd_ZY5WiWZtspt44eYhg&amp;ust=1384445926865445" TargetMode="External"/><Relationship Id="rId12" Type="http://schemas.openxmlformats.org/officeDocument/2006/relationships/image" Target="../media/image26.jpeg"/><Relationship Id="rId17" Type="http://schemas.openxmlformats.org/officeDocument/2006/relationships/hyperlink" Target="http://www.google.ca/url?sa=i&amp;rct=j&amp;q=&amp;esrc=s&amp;source=images&amp;cd=&amp;docid=7lN2Jb3_5ZvBEM&amp;tbnid=4Zmva-agieMgsM:&amp;ved=0CAUQjRw&amp;url=http%3A%2F%2Fwww.staples.ca%2Ffr%2FJ-Cloth-Chiffons-J-bleus%2Fproduct_14246_2-CA_2_20001&amp;ei=RqqDUtrOKqGfyQHvloG4Aw&amp;psig=AFQjCNF0HHaOlA_qT5GXkKpMgom-8BdYng&amp;ust=1384446890150624" TargetMode="External"/><Relationship Id="rId2" Type="http://schemas.openxmlformats.org/officeDocument/2006/relationships/hyperlink" Target="http://www.google.ca/url?sa=i&amp;rct=j&amp;q=&amp;esrc=s&amp;source=images&amp;cd=&amp;docid=lAJkudLOwUHiNM&amp;tbnid=nh_6fr57b-i08M:&amp;ved=0CAUQjRw&amp;url=http%3A%2F%2Fwww.objets-publicitaires-pro.com%2Fobjet-publicitaire%2Fcasquette-publicitaire-qualite%2Fcouvre-chefs-publicitaires%2Fcasquettes-personnaliser%2Fpro-casquette-personnaliser-luxe&amp;ei=7KWDUuK5OYLQyAHAsoGQDg&amp;psig=AFQjCNE1Z0vOZm_r1Lg5qJJ0mGGiUCj5UA&amp;ust=1384445800831917" TargetMode="External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hyperlink" Target="http://www.google.ca/url?sa=i&amp;rct=j&amp;q=&amp;esrc=s&amp;source=images&amp;cd=&amp;docid=vjNsykQERWnSlM&amp;tbnid=yp0it1oPq-8YyM:&amp;ved=0CAUQjRw&amp;url=http%3A%2F%2Fwww.cdiscount.com%2Fmaison%2Flinge-maison%2Fnappe-coton-150x250%2Ff-117620201-jja1704199022148.html&amp;ei=IqeDUrX8DejUyQH7pIGYCg&amp;psig=AFQjCNHdLvfnjRpxzH50NzPxnLVr7b5JRQ&amp;ust=1384446082047219" TargetMode="External"/><Relationship Id="rId5" Type="http://schemas.openxmlformats.org/officeDocument/2006/relationships/hyperlink" Target="http://www.google.ca/url?sa=i&amp;rct=j&amp;q=&amp;esrc=s&amp;source=images&amp;cd=&amp;docid=wzskILqU49q_VM&amp;tbnid=DsAO7RIUxQzWNM:&amp;ved=0CAUQjRw&amp;url=http%3A%2F%2Fwww.laboutiqueofficielle.com%2Fachat-snapbacks%2Fcasquette-snapback-47-brand-montreal-canadiens-rouge-visiere-noir-14713.html&amp;ei=S6aDUqmjCZDeyQGb7IC4Aw&amp;psig=AFQjCNEBegd_HyPBP54TVieTyGmicCkbnw&amp;ust=1384445868233627" TargetMode="External"/><Relationship Id="rId15" Type="http://schemas.openxmlformats.org/officeDocument/2006/relationships/hyperlink" Target="http://www.google.ca/url?sa=i&amp;rct=j&amp;q=&amp;esrc=s&amp;source=images&amp;cd=&amp;docid=rwGJI0idWno1xM&amp;tbnid=NtU52MOzebe0CM:&amp;ved=0CAUQjRw&amp;url=http%3A%2F%2Fwww.canstockphoto.fr%2Ffemme-sous-v%25C3%25AAtements-7434152.html&amp;ei=3aiDUpOWG8WFyQHk24FI&amp;psig=AFQjCNGkjpqIUA6SJk4nPNK8YB_jijBB2g&amp;ust=1384446538679887" TargetMode="External"/><Relationship Id="rId10" Type="http://schemas.openxmlformats.org/officeDocument/2006/relationships/image" Target="../media/image25.jpeg"/><Relationship Id="rId4" Type="http://schemas.openxmlformats.org/officeDocument/2006/relationships/image" Target="../media/image22.jpeg"/><Relationship Id="rId9" Type="http://schemas.openxmlformats.org/officeDocument/2006/relationships/hyperlink" Target="http://www.google.ca/url?sa=i&amp;rct=j&amp;q=&amp;esrc=s&amp;source=images&amp;cd=&amp;docid=gzmA-jjduYGDnM&amp;tbnid=bbJccZPtSuzpwM:&amp;ved=0CAUQjRw&amp;url=http%3A%2F%2Fwww.diytrade.com%2Fchina%2Fpd%2F2965210%2FLadies_camisole.html&amp;ei=uaaDUsXBFKGYyAGkkoDIDw&amp;psig=AFQjCNHTfG_JiKWTKRM1BVyGSJMgvD15tQ&amp;ust=1384445979095733" TargetMode="External"/><Relationship Id="rId1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a/url?sa=i&amp;rct=j&amp;q=&amp;esrc=s&amp;source=images&amp;cd=&amp;docid=7lN2Jb3_5ZvBEM&amp;tbnid=4Zmva-agieMgsM:&amp;ved=0CAUQjRw&amp;url=http%3A%2F%2Fwww.staples.ca%2Ffr%2FJ-Cloth-Chiffons-J-bleus%2Fproduct_14246_2-CA_2_20001&amp;ei=RqqDUtrOKqGfyQHvloG4Aw&amp;psig=AFQjCNF0HHaOlA_qT5GXkKpMgom-8BdYng&amp;ust=1384446890150624" TargetMode="External"/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hyperlink" Target="http://www.google.ca/url?sa=i&amp;rct=j&amp;q=&amp;esrc=s&amp;source=images&amp;cd=&amp;docid=Ox_6_eD-rXSNaM&amp;tbnid=68X-sQQa76f_yM:&amp;ved=0CAUQjRw&amp;url=http%3A%2F%2Fwww.directindustry.fr%2Fprod%2Frostaing%2Fvetements-protection-tabliers-32328-304699.html&amp;ei=oqmDUt6dGIWWyAHDmYCQCA&amp;psig=AFQjCNGzrAXy7_to70fdoP2ujq3enZTsBA&amp;ust=138444670063422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a/url?sa=i&amp;rct=j&amp;q=&amp;esrc=s&amp;source=images&amp;cd=&amp;docid=j30qgulXcRU8vM&amp;tbnid=qtCxJy7fMmsGQM:&amp;ved=0CAUQjRw&amp;url=http%3A%2F%2Fwww.rienneseperd.com%2Fcollection-cuisine&amp;ei=8amDUobNN-2GyQGL8oHYBw&amp;psig=AFQjCNHTrE0wXB0rPLjRQZvapaeRa3eQZg&amp;ust=1384446830008247" TargetMode="External"/><Relationship Id="rId11" Type="http://schemas.openxmlformats.org/officeDocument/2006/relationships/image" Target="../media/image33.jpeg"/><Relationship Id="rId5" Type="http://schemas.openxmlformats.org/officeDocument/2006/relationships/image" Target="../media/image31.jpeg"/><Relationship Id="rId10" Type="http://schemas.openxmlformats.org/officeDocument/2006/relationships/hyperlink" Target="http://www.google.ca/url?sa=i&amp;rct=j&amp;q=&amp;esrc=s&amp;source=images&amp;cd=&amp;docid=2DNNy_bJWms4WM&amp;tbnid=hF494kmM2qcrlM:&amp;ved=0CAUQjRw&amp;url=http%3A%2F%2Fwww.atlantic-bain-morisseau.com%2Faccessoires%2Fproduit-porte-serviette-telescopique-46-cm-163-0.html&amp;ei=eKuDUsfWPJDeyQGb7IC4Aw&amp;psig=AFQjCNEc5zA_ZzspPLED89pYTTcpj-oRzw&amp;ust=1384447036628398" TargetMode="External"/><Relationship Id="rId4" Type="http://schemas.openxmlformats.org/officeDocument/2006/relationships/hyperlink" Target="http://www.google.ca/url?sa=i&amp;rct=j&amp;q=&amp;esrc=s&amp;source=images&amp;cd=&amp;docid=1SpoMlOo8CYflM&amp;tbnid=FQBCb3N48KXVsM:&amp;ved=0CAUQjRw&amp;url=http%3A%2F%2Fwww.francotnl.ca%2Fartiste%2Faline-bergueiro&amp;ei=2qmDUquiM4GFyQHYiIG4DQ&amp;psig=AFQjCNELPmeMgn0JVhjfKPhN_6KfV00gdg&amp;ust=1384446804527042" TargetMode="External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a/url?sa=i&amp;rct=j&amp;q=&amp;esrc=s&amp;source=images&amp;cd=&amp;docid=9O658ZDrJI34eM&amp;tbnid=o_2b9soE0Ooj5M:&amp;ved=0CAUQjRw&amp;url=http%3A%2F%2Fwww.equipmedical.com%2Fp-chaussettes-thermiques-p2240.html&amp;ei=gqiDUsaOEsSEygHQl4GACQ&amp;psig=AFQjCNH8_YUaeDmp4mWP2hU-lfJSayN9cw&amp;ust=1384446418789645" TargetMode="External"/><Relationship Id="rId13" Type="http://schemas.openxmlformats.org/officeDocument/2006/relationships/image" Target="../media/image39.jpeg"/><Relationship Id="rId18" Type="http://schemas.openxmlformats.org/officeDocument/2006/relationships/hyperlink" Target="http://www.google.ca/url?sa=i&amp;rct=j&amp;q=&amp;esrc=s&amp;source=images&amp;cd=&amp;docid=g1Nu9LhlsKLkYM&amp;tbnid=zam5MiTT1OaFrM:&amp;ved=0CAUQjRw&amp;url=http%3A%2F%2Fsherbrooke.kijiji.ca%2Fc-acheter-et-vendre-vetements-femmes-hauts-vetements-dexterieur-Manteau-dhiver-pour-femme-ado-W0QQAdIdZ534872327&amp;ei=4ayDUvpf5tvJAeDjgIAC&amp;psig=AFQjCNF45kWr8RVNslfX-cHH45rzMQ1CpQ&amp;ust=1384447572618691" TargetMode="External"/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12" Type="http://schemas.openxmlformats.org/officeDocument/2006/relationships/hyperlink" Target="http://www.google.ca/url?sa=i&amp;rct=j&amp;q=&amp;esrc=s&amp;source=images&amp;cd=&amp;docid=xap1iGuTHKjGGM&amp;tbnid=eB4Mf4AGkmJnBM:&amp;ved=0CAUQjRw&amp;url=http%3A%2F%2Ffr.123rf.com%2Fphoto_2137520_garcon-avec-un-pantalon-sale--avoir-une-pause.html&amp;ei=K6mDUpjpEYKFyQG0qIHACQ&amp;psig=AFQjCNG7Ra1LmGprxTy04pH3gy5qmplr6Q&amp;ust=1384446605838947" TargetMode="External"/><Relationship Id="rId17" Type="http://schemas.openxmlformats.org/officeDocument/2006/relationships/image" Target="../media/image41.jpeg"/><Relationship Id="rId2" Type="http://schemas.openxmlformats.org/officeDocument/2006/relationships/hyperlink" Target="http://www.google.ca/url?sa=i&amp;rct=j&amp;q=&amp;esrc=s&amp;source=images&amp;cd=&amp;docid=0VbECcCGQAmU0M&amp;tbnid=lc8lHuRt5S6wkM:&amp;ved=0CAUQjRw&amp;url=http%3A%2F%2Fwww.allee-du-foulard.com%2Ffoulard%2Ffoulard-coton%2F&amp;ei=iaeDUqS-NaTgyQHo64GgBw&amp;psig=AFQjCNFg_EqsloE_Ip6cQeoRUoLfOOjw_w&amp;ust=1384446196341440" TargetMode="External"/><Relationship Id="rId16" Type="http://schemas.openxmlformats.org/officeDocument/2006/relationships/hyperlink" Target="http://www.google.ca/url?sa=i&amp;rct=j&amp;q=&amp;esrc=s&amp;source=images&amp;cd=&amp;docid=05aOTmsFRPJzLM&amp;tbnid=SKPD_u9vx9ei5M:&amp;ved=0CAUQjRw&amp;url=http%3A%2F%2Fwww.kiabi.com%2Fmanteau-blouson-garcon-adolescent_208025&amp;ei=2KyDUvvHFqewyQHKkYCQBQ&amp;psig=AFQjCNF45kWr8RVNslfX-cHH45rzMQ1CpQ&amp;ust=138444757261869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a/url?sa=i&amp;rct=j&amp;q=&amp;esrc=s&amp;source=images&amp;cd=&amp;docid=TIPdyCNzpEYXfM&amp;tbnid=OaXvGbPC7YOJ_M:&amp;ved=0CAUQjRw&amp;url=http%3A%2F%2Fboutique-culturespaces.com%2Ffr%2Fmode-accessoires%2F390-t-shirt-homme-logo-theatre-antique-d-orange.html&amp;ei=NKiDUsewMoz_yQHqkICwDw&amp;psig=AFQjCNHVsoaNvfhw8dZgTzIhuRZCNQ1tuA&amp;ust=1384446350784342" TargetMode="External"/><Relationship Id="rId11" Type="http://schemas.openxmlformats.org/officeDocument/2006/relationships/image" Target="../media/image38.jpeg"/><Relationship Id="rId5" Type="http://schemas.openxmlformats.org/officeDocument/2006/relationships/image" Target="../media/image35.jpeg"/><Relationship Id="rId15" Type="http://schemas.openxmlformats.org/officeDocument/2006/relationships/image" Target="../media/image40.jpeg"/><Relationship Id="rId10" Type="http://schemas.openxmlformats.org/officeDocument/2006/relationships/hyperlink" Target="http://www.google.ca/url?sa=i&amp;rct=j&amp;q=&amp;esrc=s&amp;source=images&amp;cd=&amp;docid=29xD-n516qcN9M&amp;tbnid=Xpu9r56ZGYRlKM:&amp;ved=0CAUQjRw&amp;url=http%3A%2F%2Ffr.123rf.com%2Fphoto_13601702_pantalon-de-construction-enduits-homme-sale-avec-truelle-a-la-main.html&amp;ei=GamDUv_VD4T4yQGW8ICoBw&amp;psig=AFQjCNG7Ra1LmGprxTy04pH3gy5qmplr6Q&amp;ust=1384446605838947" TargetMode="External"/><Relationship Id="rId19" Type="http://schemas.openxmlformats.org/officeDocument/2006/relationships/image" Target="../media/image42.jpeg"/><Relationship Id="rId4" Type="http://schemas.openxmlformats.org/officeDocument/2006/relationships/hyperlink" Target="http://www.google.ca/url?sa=i&amp;rct=j&amp;q=&amp;esrc=s&amp;source=images&amp;cd=&amp;docid=O3TyBP7yPqsIKM&amp;tbnid=3tPHin_ItdbSRM:&amp;ved=0CAUQjRw&amp;url=http%3A%2F%2Fwww.mademoisellegrenade.fr%2Fles-chemisiers%2F1022-chemisier-tunique-taille-empire.html&amp;ei=x6eDUv7ZFoLQyAHAsoGQDg&amp;psig=AFQjCNExay-6R5fLKF3J8HVe2tu4A2EDzg&amp;ust=1384446246906146" TargetMode="External"/><Relationship Id="rId9" Type="http://schemas.openxmlformats.org/officeDocument/2006/relationships/image" Target="../media/image37.jpeg"/><Relationship Id="rId14" Type="http://schemas.openxmlformats.org/officeDocument/2006/relationships/hyperlink" Target="http://www.google.ca/url?sa=i&amp;rct=j&amp;q=&amp;esrc=s&amp;source=images&amp;cd=&amp;docid=2n_RBFKYCJ1QfM&amp;tbnid=CLmkFzZisXgqtM:&amp;ved=0CAUQjRw&amp;url=http%3A%2F%2Fwww.kidbizkid.com%2Ffilles%2F1019-lili-gaufrette-tg-manteau-d-hiver-en-duvet.html&amp;ei=hKyDUoEki4LIAdbBgNgF&amp;psig=AFQjCNEXbFaH-JmbhAUbhtzllB42GEtjtQ&amp;ust=1384447461533512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a/url?sa=i&amp;rct=j&amp;q=&amp;esrc=s&amp;source=images&amp;cd=&amp;docid=ugKGi7xN69pqHM&amp;tbnid=OnuHDzhbZIPgrM:&amp;ved=0CAUQjRw&amp;url=http%3A%2F%2Ffr.pgpro.ca%2Fbrands%2Ftide%2F&amp;ei=UbeDUtSQCaKSyAGB1IHwCA&amp;bvm=bv.56343320,d.aWc&amp;psig=AFQjCNE9xJfvT99gXccPgqXjaPSvZP25gw&amp;ust=1384450250402558" TargetMode="External"/><Relationship Id="rId13" Type="http://schemas.openxmlformats.org/officeDocument/2006/relationships/image" Target="../media/image48.png"/><Relationship Id="rId3" Type="http://schemas.openxmlformats.org/officeDocument/2006/relationships/image" Target="../media/image43.jpeg"/><Relationship Id="rId7" Type="http://schemas.openxmlformats.org/officeDocument/2006/relationships/image" Target="../media/image45.jpeg"/><Relationship Id="rId12" Type="http://schemas.openxmlformats.org/officeDocument/2006/relationships/hyperlink" Target="http://www.google.ca/url?sa=i&amp;rct=j&amp;q=&amp;esrc=s&amp;source=images&amp;cd=&amp;docid=zv9yOcgRyCu9_M&amp;tbnid=K4x0KFmrzi3JIM:&amp;ved=0CAUQjRw&amp;url=http%3A%2F%2Fuqar1000caracteres.blogspot.com%2F2012%2F09%2Fet-un-bidon-deau-de-javel-avec-cca.html&amp;ei=-reDUqPWD6eayQGk1oGQBA&amp;bvm=bv.56343320,d.aWc&amp;psig=AFQjCNGlKboapV693BXlcBtpeyfMkN4ERQ&amp;ust=1384450417697016" TargetMode="External"/><Relationship Id="rId2" Type="http://schemas.openxmlformats.org/officeDocument/2006/relationships/hyperlink" Target="http://www.google.ca/url?sa=i&amp;rct=j&amp;q=&amp;esrc=s&amp;source=images&amp;cd=&amp;docid=YOZF0DJGcC5mXM&amp;tbnid=PKVt8PWIGIO9XM:&amp;ved=0CAUQjRw&amp;url=http%3A%2F%2Fwww.homehardware.ca%2Ffr%2Frec%2Findex.htm%2FVie-%25C3%25A0-l-int%25C3%25A9rieur%2FMaison-Prod-Nett%2FNettoyants%2FLessive%2FDetergent-Specialite%2FDETERGENT-LESSIVE-ZERO-DELICAT473ML%2F_%2FN-ntkhgZ2pq5%2FR-I4510498&amp;ei=FLeDUoT9AYnkyAGEn4GQCQ&amp;bvm=bv.56343320,d.aWc&amp;psig=AFQjCNGEz6g2NxtAFpCzeXQNGS2LkJRkYw&amp;ust=138445013268569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a/url?sa=i&amp;rct=j&amp;q=&amp;esrc=s&amp;source=images&amp;cd=&amp;docid=YsOZf5Nz_guXxM&amp;tbnid=lqbtvsRex095CM:&amp;ved=0CAUQjRw&amp;url=http%3A%2F%2Fachatlessive.eu%2Fdetergent-a-lessive%2F&amp;ei=MLeDUsCzNJO4yAHGroHACg&amp;bvm=bv.56343320,d.aWc&amp;psig=AFQjCNGEz6g2NxtAFpCzeXQNGS2LkJRkYw&amp;ust=1384450132685693" TargetMode="External"/><Relationship Id="rId11" Type="http://schemas.openxmlformats.org/officeDocument/2006/relationships/image" Target="../media/image47.jpeg"/><Relationship Id="rId5" Type="http://schemas.openxmlformats.org/officeDocument/2006/relationships/image" Target="../media/image44.jpeg"/><Relationship Id="rId15" Type="http://schemas.openxmlformats.org/officeDocument/2006/relationships/image" Target="../media/image49.jpeg"/><Relationship Id="rId10" Type="http://schemas.openxmlformats.org/officeDocument/2006/relationships/hyperlink" Target="http://www.google.ca/url?sa=i&amp;rct=j&amp;q=&amp;esrc=s&amp;source=images&amp;cd=&amp;docid=naNrnBEh79wJwM&amp;tbnid=Gy8KR0V-xjiTLM:&amp;ved=0CAUQjRw&amp;url=http%3A%2F%2Fwww.bio-vert.com%2Flessive-detergent.php&amp;ei=bLeDUr39EKmCygGPzYHACg&amp;bvm=bv.56343320,d.aWc&amp;psig=AFQjCNEU-D-cpcZiKSmmUZDt1XKoguEiCg&amp;ust=1384450276039922" TargetMode="External"/><Relationship Id="rId4" Type="http://schemas.openxmlformats.org/officeDocument/2006/relationships/hyperlink" Target="http://www.google.ca/url?sa=i&amp;rct=j&amp;q=&amp;esrc=s&amp;source=images&amp;cd=&amp;docid=9w9bAlCaxi07uM&amp;tbnid=ZIyIMSWCuTtxBM:&amp;ved=0CAUQjRw&amp;url=http%3A%2F%2Fwww.homehardware.ca%2Ffr%2Frec%2Findex.htm%2FVie-%25C3%25A0-l-int%25C3%25A9rieur%2FMaison-Prod-Nett%2FNettoyants%2FLessive%2FDetergent-Specialite%2FDETERGENT-LESSIVE-SUNLI-PAIN-2X130G%2F_%2FN-ntkhg%2FR-I4527738&amp;ei=HLeDUoLOHIXYyQHX7oDoCQ&amp;bvm=bv.56343320,d.aWc&amp;psig=AFQjCNGEz6g2NxtAFpCzeXQNGS2LkJRkYw&amp;ust=1384450132685693" TargetMode="External"/><Relationship Id="rId9" Type="http://schemas.openxmlformats.org/officeDocument/2006/relationships/image" Target="../media/image46.jpeg"/><Relationship Id="rId14" Type="http://schemas.openxmlformats.org/officeDocument/2006/relationships/hyperlink" Target="http://www.google.ca/url?sa=i&amp;rct=j&amp;q=&amp;esrc=s&amp;source=images&amp;cd=&amp;docid=dy4iGX3GWzBywM&amp;tbnid=WNclAuPjGdSG4M:&amp;ved=0CAUQjRw&amp;url=http%3A%2F%2Fwww.lalema.com%2Findex.php%3Fp%3D6%26i%3D1921%26l%3Dfr&amp;ei=FriDUrfPAqWGyAG2x4HYCw&amp;bvm=bv.56343320,d.aWc&amp;psig=AFQjCNGlKboapV693BXlcBtpeyfMkN4ERQ&amp;ust=138445041769701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an-stock-photo_csp187948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28575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lessive-cendr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365625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ANd9GcR5I8NbOZ11yu7UXN2as7XFBUBWMcfi-PsdDjceX9MK9kPAeMoay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6035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5168803-femme-de-faire-la-lessive-avec-le-trace-de-detourag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60350"/>
            <a:ext cx="28575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animaatjes-wassen-06457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565400"/>
            <a:ext cx="25050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18983871-une-illustration-de-vecteur-de-la-mere-a-faire-la-lessive-avec-sa-fille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005263"/>
            <a:ext cx="1512888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5" name="Picture 17" descr="ANd9GcS29dTdDEapS6MsQbcMPmHZpSK2PFjW7Flldcit04w8S48OCxQ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565400"/>
            <a:ext cx="32480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sent-mauvaiis-odeur-corporelle-transpiration-sexe-pieds-nombril-que-faire-solutions-naturelles-contre-mauvaises-odeur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241935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166122536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7625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129084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89138"/>
            <a:ext cx="167640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0429641_1?$medium$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924175"/>
            <a:ext cx="3097213" cy="316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PA9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20713"/>
            <a:ext cx="2857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9" name="Picture 17" descr="AR9K2E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3284538"/>
            <a:ext cx="4584700" cy="309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ANd9GcR_b--x2h4NlCJvqXBZhLbAGR1a0s2wX_7YOTzLA_JoxLzA13I-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7da2b112034ssett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924175"/>
            <a:ext cx="1476375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AutoShape 11" descr="Z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4289425" y="11620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A"/>
          </a:p>
        </p:txBody>
      </p:sp>
      <p:pic>
        <p:nvPicPr>
          <p:cNvPr id="2061" name="Picture 13" descr="Mode-guide-shopping-tendance-look-jean-conseil-morpho-cuisses-mcs_referenc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549275"/>
            <a:ext cx="15113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13032200940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04813"/>
            <a:ext cx="268605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cardigan-blanc-creme-a-capuche-mezaguz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14166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asos-red-jean-1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76250"/>
            <a:ext cx="14763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57483_51880_51880_rou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14166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women-cotton-lace-many-color-size-sexy-underwear-ladies-panties-lingerie-bikini-underwear-pants-thong-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581525"/>
            <a:ext cx="22098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AutoShape 5" descr="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454525" y="3509963"/>
            <a:ext cx="28575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 altLang="fr-FR"/>
          </a:p>
        </p:txBody>
      </p:sp>
      <p:pic>
        <p:nvPicPr>
          <p:cNvPr id="3079" name="Picture 7" descr="pro-casquette-personnaliser-luxe-gri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844675"/>
            <a:ext cx="1512888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47B_CAP_55393_01_427x42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924175"/>
            <a:ext cx="1441450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029%20sous-v%EAtements%20homme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28575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Ladies_camisole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76250"/>
            <a:ext cx="2124075" cy="273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nappe-coton-150x250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4166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draps1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50850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can-stock-photo_csp7434152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88913"/>
            <a:ext cx="2065337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s0388698_sc7?$splssku$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149725"/>
            <a:ext cx="2160587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vetements-protection-tabliers-32328-330287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27717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grande_20100200Aline_Bergueiro_OE_03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7625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_MG_5679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916113"/>
            <a:ext cx="2495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s0388698_sc7?$splssku$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1633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porte-serviette-telescopique-46-cm-image-2576-grande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708275"/>
            <a:ext cx="27717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foulard-keffieh-bleu-vert-noir-at-01348-m16-042216600136528975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133600"/>
            <a:ext cx="1511300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hemisier-tunique-taille-empir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6250"/>
            <a:ext cx="1800225" cy="280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t-shirt-homme-logo-theatre-antique-d-oran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76250"/>
            <a:ext cx="2246312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5272-chaussettes-thermotherapy-h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33375"/>
            <a:ext cx="1439863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13601702-pantalon-de-construction-enduits-homme-sale-avec-truelle-a-la-main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500438"/>
            <a:ext cx="1774825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2137520-garcon-avec-un-pantalon-sale--avoir-une-pause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573463"/>
            <a:ext cx="2087562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lili-gaufrette-tg-manteau-d-hiver-en-duvet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244792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 descr="doudoune-courte-zippee-a-capuche-noir-garcon-adolescent-el494_1_pr1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933825"/>
            <a:ext cx="1809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7" name="Picture 21" descr="$%28KGrHqV,%21qEFJN-jc1wQBSY%29MCO1J%21%7E%7E48_35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149725"/>
            <a:ext cx="2160588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4510498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149725"/>
            <a:ext cx="2011362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4527738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28384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B008L3A43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3337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tide_powder_laundry_detergent_14-4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8453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detergent-lessive-1-8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88913"/>
            <a:ext cx="22479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 descr="multiusage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76700"/>
            <a:ext cx="223202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5" name="Picture 21" descr="CL0011935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149725"/>
            <a:ext cx="1728788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Office PowerPoint</Application>
  <PresentationFormat>Affichage à l'écran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9" baseType="lpstr">
      <vt:lpstr>Arial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CSDM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CSDM</dc:creator>
  <cp:lastModifiedBy>CSDM</cp:lastModifiedBy>
  <cp:revision>9</cp:revision>
  <dcterms:created xsi:type="dcterms:W3CDTF">2013-11-13T16:11:07Z</dcterms:created>
  <dcterms:modified xsi:type="dcterms:W3CDTF">2019-06-11T19:28:20Z</dcterms:modified>
</cp:coreProperties>
</file>