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61" r:id="rId4"/>
    <p:sldId id="262" r:id="rId5"/>
    <p:sldId id="272" r:id="rId6"/>
    <p:sldId id="270" r:id="rId7"/>
    <p:sldId id="257" r:id="rId8"/>
    <p:sldId id="271" r:id="rId9"/>
    <p:sldId id="263" r:id="rId10"/>
    <p:sldId id="288" r:id="rId11"/>
    <p:sldId id="260" r:id="rId12"/>
    <p:sldId id="264" r:id="rId13"/>
    <p:sldId id="287" r:id="rId14"/>
    <p:sldId id="265" r:id="rId15"/>
    <p:sldId id="267" r:id="rId16"/>
    <p:sldId id="266" r:id="rId17"/>
    <p:sldId id="268" r:id="rId18"/>
    <p:sldId id="269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09CC-D77F-45A4-A353-62D40C78F370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AE81-535F-4325-9764-3769A4027D9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668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D79-C253-4508-940C-0E0AA881A9AB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087D-E975-4685-9CF3-3A773DBE8D0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926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772E-F877-472F-8395-7978C68A18EC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00A5-EED4-4806-A908-483CF8EA95F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4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69F0-9E79-48DD-951F-E67E69FDBAF6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F3D9-4A23-426A-B7D4-E0CBA222BAE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99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1762-AC84-4855-A0C9-3D9D9E271D55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2C30-A5EA-4021-80BB-DF4318D317C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425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1988C-AFE3-43E3-88EA-B655E6282447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2699F-8DDA-4A6B-AD77-3B278598079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572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F4FA-70E9-4B03-857E-15AA22E08275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71E9-E27E-4209-BB37-4A6D6350133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167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E701-AB17-4893-8FE7-A11467694E54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D8A3-F5DA-443C-93B2-2843DC8E9BB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843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5761-2C24-4B59-BE30-31020B10ABAA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43837-C651-4259-8999-A6D7820EDB7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650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2AC9-1624-400F-B700-F1CE6BC98FDF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0AF4-3752-4B9B-8651-160062A5354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049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D6AB-B5B8-4A5E-8852-5E4D7B60D0AB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FB2E-E453-4945-9177-F0278DC8000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59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fr-CA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CA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9A6AC1-9FAB-4F16-A67F-DEF003B8CC45}" type="datetimeFigureOut">
              <a:rPr lang="fr-FR"/>
              <a:pPr>
                <a:defRPr/>
              </a:pPr>
              <a:t>18/06/2019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8AF42-22C7-4833-8697-1F185D38B50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m 18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8072494" cy="6254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ZoneTexte 4"/>
          <p:cNvSpPr txBox="1">
            <a:spLocks noChangeArrowheads="1"/>
          </p:cNvSpPr>
          <p:nvPr/>
        </p:nvSpPr>
        <p:spPr bwMode="auto">
          <a:xfrm>
            <a:off x="1000125" y="571500"/>
            <a:ext cx="407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>
                <a:latin typeface="Calibri" pitchFamily="34" charset="0"/>
              </a:rPr>
              <a:t>Port de Montréal en 1884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étro aujourd'h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466850"/>
            <a:ext cx="6350000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t_xz_010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071546"/>
            <a:ext cx="6129841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ZoneTexte 2"/>
          <p:cNvSpPr txBox="1">
            <a:spLocks noChangeArrowheads="1"/>
          </p:cNvSpPr>
          <p:nvPr/>
        </p:nvSpPr>
        <p:spPr bwMode="auto">
          <a:xfrm>
            <a:off x="1857375" y="5214938"/>
            <a:ext cx="607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 b="1">
                <a:solidFill>
                  <a:schemeClr val="bg1"/>
                </a:solidFill>
                <a:latin typeface="Calibri" pitchFamily="34" charset="0"/>
              </a:rPr>
              <a:t>Métro Jarry, avec les futures rames de métro de Bombardier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19228117-Hopital_Tchiba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17500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earlyhospi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85728"/>
            <a:ext cx="4000528" cy="288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ii1059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357562"/>
            <a:ext cx="4143404" cy="331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hôpital maisonneuve-rosemo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500438"/>
            <a:ext cx="359120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66006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6"/>
            <a:ext cx="7643866" cy="621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chebonsecours18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85728"/>
            <a:ext cx="5072098" cy="636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ZoneTexte 2"/>
          <p:cNvSpPr txBox="1">
            <a:spLocks noChangeArrowheads="1"/>
          </p:cNvSpPr>
          <p:nvPr/>
        </p:nvSpPr>
        <p:spPr bwMode="auto">
          <a:xfrm>
            <a:off x="285750" y="1214438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 b="1">
                <a:solidFill>
                  <a:schemeClr val="bg1"/>
                </a:solidFill>
              </a:rPr>
              <a:t>Vieux Montréal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rché bonsecours aujourd'h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42851"/>
            <a:ext cx="4429156" cy="661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ue de l'église 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7166"/>
            <a:ext cx="7429552" cy="601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nal lachine entré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6715172" cy="5211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ZoneTexte 2"/>
          <p:cNvSpPr txBox="1">
            <a:spLocks noChangeArrowheads="1"/>
          </p:cNvSpPr>
          <p:nvPr/>
        </p:nvSpPr>
        <p:spPr bwMode="auto">
          <a:xfrm>
            <a:off x="1714500" y="214313"/>
            <a:ext cx="5214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 sz="2400" b="1">
                <a:solidFill>
                  <a:schemeClr val="bg1"/>
                </a:solidFill>
              </a:rPr>
              <a:t>Le canal Lachine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nal lachine aujourd'h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850392"/>
            <a:ext cx="7900416" cy="515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ai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390588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pisc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290"/>
            <a:ext cx="3643338" cy="258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piscinecm2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928934"/>
            <a:ext cx="6786610" cy="368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ZoneTexte 4"/>
          <p:cNvSpPr txBox="1">
            <a:spLocks noChangeArrowheads="1"/>
          </p:cNvSpPr>
          <p:nvPr/>
        </p:nvSpPr>
        <p:spPr bwMode="auto">
          <a:xfrm>
            <a:off x="285750" y="3857625"/>
            <a:ext cx="157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 sz="2000" b="1">
                <a:solidFill>
                  <a:schemeClr val="bg1"/>
                </a:solidFill>
              </a:rPr>
              <a:t>Bains publics ou piscines?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Ieux-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7"/>
            <a:ext cx="8143932" cy="546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naventure_vue_aerie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8072494" cy="545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entre-ville_montre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8349979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ue_aerie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771530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-8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7929618" cy="582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auguration du pont JC en 1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642918"/>
            <a:ext cx="8610459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ZoneTexte 2"/>
          <p:cNvSpPr txBox="1">
            <a:spLocks noChangeArrowheads="1"/>
          </p:cNvSpPr>
          <p:nvPr/>
        </p:nvSpPr>
        <p:spPr bwMode="auto">
          <a:xfrm>
            <a:off x="3714750" y="1928813"/>
            <a:ext cx="435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 b="1">
                <a:solidFill>
                  <a:schemeClr val="bg1"/>
                </a:solidFill>
                <a:latin typeface="Calibri" pitchFamily="34" charset="0"/>
              </a:rPr>
              <a:t>Inauguration du pont Jacques-Cartier 1930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an_de_Montre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8358246" cy="480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794232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1" descr="oldambul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378618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ambu19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71480"/>
            <a:ext cx="442241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ambulan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143248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7" name="ZoneTexte 4"/>
          <p:cNvSpPr txBox="1">
            <a:spLocks noChangeArrowheads="1"/>
          </p:cNvSpPr>
          <p:nvPr/>
        </p:nvSpPr>
        <p:spPr bwMode="auto">
          <a:xfrm>
            <a:off x="285750" y="3571875"/>
            <a:ext cx="3786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 b="1">
                <a:solidFill>
                  <a:schemeClr val="bg1"/>
                </a:solidFill>
              </a:rPr>
              <a:t>L’évolution des ambulances:</a:t>
            </a:r>
          </a:p>
          <a:p>
            <a:pPr eaLnBrk="1" hangingPunct="1"/>
            <a:endParaRPr lang="fr-CA" altLang="fr-FR" b="1">
              <a:solidFill>
                <a:schemeClr val="bg1"/>
              </a:solidFill>
            </a:endParaRPr>
          </a:p>
          <a:p>
            <a:pPr eaLnBrk="1" hangingPunct="1"/>
            <a:r>
              <a:rPr lang="fr-CA" altLang="fr-FR" b="1">
                <a:solidFill>
                  <a:schemeClr val="bg1"/>
                </a:solidFill>
              </a:rPr>
              <a:t>Début du siècle, 1958 et aujourd’hui.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172"/>
            <a:ext cx="9144000" cy="639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1" descr="CHEMIN-DU-R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257175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CheminRoy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071545"/>
            <a:ext cx="5929354" cy="438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 descr="mortalité infantile 18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00063"/>
            <a:ext cx="3571875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enfant décédé 19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571479"/>
            <a:ext cx="3000396" cy="380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mortalité infantile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143247"/>
            <a:ext cx="3357586" cy="359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1" name="ZoneTexte 4"/>
          <p:cNvSpPr txBox="1">
            <a:spLocks noChangeArrowheads="1"/>
          </p:cNvSpPr>
          <p:nvPr/>
        </p:nvSpPr>
        <p:spPr bwMode="auto">
          <a:xfrm>
            <a:off x="5072063" y="4786313"/>
            <a:ext cx="3643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 b="1">
                <a:solidFill>
                  <a:schemeClr val="bg1"/>
                </a:solidFill>
              </a:rPr>
              <a:t>La mortalité infantile en 1905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y_p-fabc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071966" cy="299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Image 3" descr="carte routiè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571875"/>
            <a:ext cx="525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outte_de_l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53975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gouttedelaitstejustine_19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857628"/>
            <a:ext cx="4429156" cy="267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ZoneTexte 3"/>
          <p:cNvSpPr txBox="1">
            <a:spLocks noChangeArrowheads="1"/>
          </p:cNvSpPr>
          <p:nvPr/>
        </p:nvSpPr>
        <p:spPr bwMode="auto">
          <a:xfrm>
            <a:off x="500063" y="4143375"/>
            <a:ext cx="3500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 b="1">
                <a:solidFill>
                  <a:schemeClr val="bg1"/>
                </a:solidFill>
              </a:rPr>
              <a:t>La goutte de lait, pour aider les mamans au début du 20</a:t>
            </a:r>
            <a:r>
              <a:rPr lang="fr-CA" altLang="fr-FR" b="1" baseline="30000">
                <a:solidFill>
                  <a:schemeClr val="bg1"/>
                </a:solidFill>
              </a:rPr>
              <a:t>e</a:t>
            </a:r>
            <a:r>
              <a:rPr lang="fr-CA" altLang="fr-FR" b="1">
                <a:solidFill>
                  <a:schemeClr val="bg1"/>
                </a:solidFill>
              </a:rPr>
              <a:t> siècle.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9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7" y="1143000"/>
            <a:ext cx="7735851" cy="457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0032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572428" cy="600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amway 19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8"/>
            <a:ext cx="7643866" cy="488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ZoneTexte 2"/>
          <p:cNvSpPr txBox="1">
            <a:spLocks noChangeArrowheads="1"/>
          </p:cNvSpPr>
          <p:nvPr/>
        </p:nvSpPr>
        <p:spPr bwMode="auto">
          <a:xfrm>
            <a:off x="2786063" y="4143375"/>
            <a:ext cx="407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>
                <a:latin typeface="Calibri" pitchFamily="34" charset="0"/>
              </a:rPr>
              <a:t>Tramway 1929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utobus_19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181856" cy="267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Montreal-4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85728"/>
            <a:ext cx="4653658" cy="362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tramway 19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429000"/>
            <a:ext cx="5065776" cy="323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autobus hybr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643314"/>
            <a:ext cx="36501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struction du mé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884481" cy="406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metjar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0"/>
            <a:ext cx="487615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Métro de Laval 2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500438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ZoneTexte 4"/>
          <p:cNvSpPr txBox="1">
            <a:spLocks noChangeArrowheads="1"/>
          </p:cNvSpPr>
          <p:nvPr/>
        </p:nvSpPr>
        <p:spPr bwMode="auto">
          <a:xfrm>
            <a:off x="357188" y="4357688"/>
            <a:ext cx="357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altLang="fr-FR" b="1">
                <a:solidFill>
                  <a:schemeClr val="bg1"/>
                </a:solidFill>
              </a:rPr>
              <a:t>Construction du métro:</a:t>
            </a:r>
          </a:p>
          <a:p>
            <a:pPr eaLnBrk="1" hangingPunct="1">
              <a:buFontTx/>
              <a:buChar char="-"/>
            </a:pPr>
            <a:r>
              <a:rPr lang="fr-CA" altLang="fr-FR" b="1">
                <a:solidFill>
                  <a:schemeClr val="bg1"/>
                </a:solidFill>
              </a:rPr>
              <a:t>Station Jean-Drapeau</a:t>
            </a:r>
          </a:p>
          <a:p>
            <a:pPr eaLnBrk="1" hangingPunct="1">
              <a:buFontTx/>
              <a:buChar char="-"/>
            </a:pPr>
            <a:r>
              <a:rPr lang="fr-CA" altLang="fr-FR" b="1">
                <a:solidFill>
                  <a:schemeClr val="bg1"/>
                </a:solidFill>
              </a:rPr>
              <a:t>Station Jarry</a:t>
            </a:r>
          </a:p>
          <a:p>
            <a:pPr eaLnBrk="1" hangingPunct="1">
              <a:buFontTx/>
              <a:buChar char="-"/>
            </a:pPr>
            <a:r>
              <a:rPr lang="fr-CA" altLang="fr-FR" b="1">
                <a:solidFill>
                  <a:schemeClr val="bg1"/>
                </a:solidFill>
              </a:rPr>
              <a:t>Station Montmorency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75</Words>
  <Application>Microsoft Office PowerPoint</Application>
  <PresentationFormat>Affichage à l'écran (4:3)</PresentationFormat>
  <Paragraphs>16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René Landry</dc:creator>
  <cp:lastModifiedBy>CSDM</cp:lastModifiedBy>
  <cp:revision>27</cp:revision>
  <dcterms:created xsi:type="dcterms:W3CDTF">2009-02-17T15:18:42Z</dcterms:created>
  <dcterms:modified xsi:type="dcterms:W3CDTF">2019-06-18T17:57:27Z</dcterms:modified>
</cp:coreProperties>
</file>