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4.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5.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7.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heme/themeOverride1.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260" r:id="rId3"/>
    <p:sldId id="265" r:id="rId4"/>
    <p:sldId id="273" r:id="rId5"/>
    <p:sldId id="263" r:id="rId6"/>
    <p:sldId id="264" r:id="rId7"/>
    <p:sldId id="257" r:id="rId8"/>
    <p:sldId id="272" r:id="rId9"/>
    <p:sldId id="268" r:id="rId10"/>
    <p:sldId id="271" r:id="rId11"/>
    <p:sldId id="259" r:id="rId12"/>
    <p:sldId id="266" r:id="rId13"/>
    <p:sldId id="262" r:id="rId14"/>
    <p:sldId id="276" r:id="rId15"/>
    <p:sldId id="294" r:id="rId16"/>
    <p:sldId id="278" r:id="rId17"/>
    <p:sldId id="293" r:id="rId18"/>
    <p:sldId id="279" r:id="rId19"/>
    <p:sldId id="290" r:id="rId20"/>
    <p:sldId id="287" r:id="rId21"/>
    <p:sldId id="282" r:id="rId22"/>
    <p:sldId id="267" r:id="rId23"/>
    <p:sldId id="283" r:id="rId24"/>
    <p:sldId id="291" r:id="rId25"/>
    <p:sldId id="292" r:id="rId26"/>
    <p:sldId id="274" r:id="rId27"/>
  </p:sldIdLst>
  <p:sldSz cx="9144000" cy="6858000" type="screen4x3"/>
  <p:notesSz cx="6858000" cy="9144000"/>
  <p:defaultTextStyle>
    <a:defPPr>
      <a:defRPr lang="fr-C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FD73"/>
    <a:srgbClr val="008000"/>
    <a:srgbClr val="003300"/>
    <a:srgbClr val="F9A5D1"/>
    <a:srgbClr val="F0F6A8"/>
    <a:srgbClr val="F0CAAE"/>
    <a:srgbClr val="CDF6A8"/>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CC670-FE53-4DF3-9851-1C415D180D69}" type="doc">
      <dgm:prSet loTypeId="urn:microsoft.com/office/officeart/2005/8/layout/radial1" loCatId="relationship" qsTypeId="urn:microsoft.com/office/officeart/2005/8/quickstyle/simple1" qsCatId="simple" csTypeId="urn:microsoft.com/office/officeart/2005/8/colors/accent1_2" csCatId="accent1"/>
      <dgm:spPr/>
    </dgm:pt>
    <dgm:pt modelId="{523D46A4-241E-49B3-AD08-612176708AA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THÈMES</a:t>
          </a:r>
          <a:endPar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dgm:t>
    </dgm:pt>
    <dgm:pt modelId="{674D7B3B-077F-437C-93AA-836A4F3D1AB7}" type="parTrans" cxnId="{416CAF4A-5A2E-4236-BDB6-D8F8472055BD}">
      <dgm:prSet/>
      <dgm:spPr/>
    </dgm:pt>
    <dgm:pt modelId="{7D71C2C5-0686-43D2-868A-9A461E6E05D4}" type="sibTrans" cxnId="{416CAF4A-5A2E-4236-BDB6-D8F8472055BD}">
      <dgm:prSet/>
      <dgm:spPr/>
    </dgm:pt>
    <dgm:pt modelId="{8D497466-CADE-4186-A0B5-CADDFFFD119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Santé</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Loisirs</a:t>
          </a:r>
          <a:endPar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dgm:t>
    </dgm:pt>
    <dgm:pt modelId="{67703FD3-C425-43EB-A1C3-6CD08FE8E048}" type="parTrans" cxnId="{822A0CBB-DC02-4EA2-A44A-39A4F103F5D3}">
      <dgm:prSet/>
      <dgm:spPr/>
      <dgm:t>
        <a:bodyPr/>
        <a:lstStyle/>
        <a:p>
          <a:endParaRPr lang="fr-FR"/>
        </a:p>
      </dgm:t>
    </dgm:pt>
    <dgm:pt modelId="{49AB2C02-E0FF-4A40-AE4B-7827EE9E0E72}" type="sibTrans" cxnId="{822A0CBB-DC02-4EA2-A44A-39A4F103F5D3}">
      <dgm:prSet/>
      <dgm:spPr/>
    </dgm:pt>
    <dgm:pt modelId="{AE941426-FF67-4562-A9A8-98AA0DD5102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Société</a:t>
          </a:r>
          <a:endPar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dgm:t>
    </dgm:pt>
    <dgm:pt modelId="{2FCFADB3-4F40-43C4-A936-B55CF9ECECCF}" type="parTrans" cxnId="{B76D685F-A60E-4113-B6AB-390AB1AE01CD}">
      <dgm:prSet/>
      <dgm:spPr/>
      <dgm:t>
        <a:bodyPr/>
        <a:lstStyle/>
        <a:p>
          <a:endParaRPr lang="fr-FR"/>
        </a:p>
      </dgm:t>
    </dgm:pt>
    <dgm:pt modelId="{6DF7CD24-5F65-48FE-A116-5D9D7253F29D}" type="sibTrans" cxnId="{B76D685F-A60E-4113-B6AB-390AB1AE01CD}">
      <dgm:prSet/>
      <dgm:spPr/>
    </dgm:pt>
    <dgm:pt modelId="{5D1D86C6-C9D3-4C05-AB04-DAECAB47BBA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Consommation</a:t>
          </a:r>
          <a:endPar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dgm:t>
    </dgm:pt>
    <dgm:pt modelId="{1D9CE0FA-EF53-45AC-BA96-585CB2733F67}" type="parTrans" cxnId="{4B9FF1CC-0AEC-4981-9B13-B11549E5E8F2}">
      <dgm:prSet/>
      <dgm:spPr/>
      <dgm:t>
        <a:bodyPr/>
        <a:lstStyle/>
        <a:p>
          <a:endParaRPr lang="fr-FR"/>
        </a:p>
      </dgm:t>
    </dgm:pt>
    <dgm:pt modelId="{3E05C1D7-2D1B-4FA1-B98E-2F2D46D5E1E3}" type="sibTrans" cxnId="{4B9FF1CC-0AEC-4981-9B13-B11549E5E8F2}">
      <dgm:prSet/>
      <dgm:spPr/>
    </dgm:pt>
    <dgm:pt modelId="{1EF149A3-CFF9-4B42-B680-D6156C1AB07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Autonomie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financière</a:t>
          </a:r>
          <a:endPar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dgm:t>
    </dgm:pt>
    <dgm:pt modelId="{5374E174-8E64-4973-B33B-1DCD73EA1CA2}" type="parTrans" cxnId="{07FC547A-A914-406D-96AB-845A94138136}">
      <dgm:prSet/>
      <dgm:spPr/>
      <dgm:t>
        <a:bodyPr/>
        <a:lstStyle/>
        <a:p>
          <a:endParaRPr lang="fr-FR"/>
        </a:p>
      </dgm:t>
    </dgm:pt>
    <dgm:pt modelId="{A85BC275-16C3-4512-A903-FB17A66D995E}" type="sibTrans" cxnId="{07FC547A-A914-406D-96AB-845A94138136}">
      <dgm:prSet/>
      <dgm:spPr/>
    </dgm:pt>
    <dgm:pt modelId="{28A8660A-C951-4308-BAA9-3A545958031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Logement</a:t>
          </a:r>
          <a:endPar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dgm:t>
    </dgm:pt>
    <dgm:pt modelId="{571D35A4-4EE1-4C20-B3A0-D38066D5A325}" type="parTrans" cxnId="{32A5582B-AD52-4AEC-982D-92465F0C88A9}">
      <dgm:prSet/>
      <dgm:spPr/>
      <dgm:t>
        <a:bodyPr/>
        <a:lstStyle/>
        <a:p>
          <a:endParaRPr lang="fr-FR"/>
        </a:p>
      </dgm:t>
    </dgm:pt>
    <dgm:pt modelId="{93324149-444B-4572-ACFF-34F99E23D510}" type="sibTrans" cxnId="{32A5582B-AD52-4AEC-982D-92465F0C88A9}">
      <dgm:prSet/>
      <dgm:spPr/>
    </dgm:pt>
    <dgm:pt modelId="{4C7E147C-CE39-4512-8081-445B41CF037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Transport</a:t>
          </a:r>
          <a:endPar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dgm:t>
    </dgm:pt>
    <dgm:pt modelId="{EDDA42F6-2917-46C4-94DF-2E8879445CA8}" type="parTrans" cxnId="{B4C5193B-6A19-4C5B-863B-B7A7FF27230C}">
      <dgm:prSet/>
      <dgm:spPr/>
      <dgm:t>
        <a:bodyPr/>
        <a:lstStyle/>
        <a:p>
          <a:endParaRPr lang="fr-FR"/>
        </a:p>
      </dgm:t>
    </dgm:pt>
    <dgm:pt modelId="{316FD648-72C6-477E-AFB9-06C44F49D760}" type="sibTrans" cxnId="{B4C5193B-6A19-4C5B-863B-B7A7FF27230C}">
      <dgm:prSet/>
      <dgm:spPr/>
    </dgm:pt>
    <dgm:pt modelId="{97252BF6-E00C-40EE-8BF0-37540A7F47FA}" type="pres">
      <dgm:prSet presAssocID="{0C9CC670-FE53-4DF3-9851-1C415D180D69}" presName="cycle" presStyleCnt="0">
        <dgm:presLayoutVars>
          <dgm:chMax val="1"/>
          <dgm:dir/>
          <dgm:animLvl val="ctr"/>
          <dgm:resizeHandles val="exact"/>
        </dgm:presLayoutVars>
      </dgm:prSet>
      <dgm:spPr/>
    </dgm:pt>
    <dgm:pt modelId="{DF41E03B-254E-4E07-AB0F-004F3D4F050A}" type="pres">
      <dgm:prSet presAssocID="{523D46A4-241E-49B3-AD08-612176708AA4}" presName="centerShape" presStyleLbl="node0" presStyleIdx="0" presStyleCnt="1"/>
      <dgm:spPr/>
    </dgm:pt>
    <dgm:pt modelId="{ECEF7C5C-DBED-4789-BCD9-1DBAF46A1389}" type="pres">
      <dgm:prSet presAssocID="{67703FD3-C425-43EB-A1C3-6CD08FE8E048}" presName="Name9" presStyleLbl="parChTrans1D2" presStyleIdx="0" presStyleCnt="6"/>
      <dgm:spPr/>
    </dgm:pt>
    <dgm:pt modelId="{3DBA21CF-832A-473F-BC58-8E1D9F9784D9}" type="pres">
      <dgm:prSet presAssocID="{67703FD3-C425-43EB-A1C3-6CD08FE8E048}" presName="connTx" presStyleLbl="parChTrans1D2" presStyleIdx="0" presStyleCnt="6"/>
      <dgm:spPr/>
    </dgm:pt>
    <dgm:pt modelId="{95B1D69A-9759-4E79-9331-5C2541330A8F}" type="pres">
      <dgm:prSet presAssocID="{8D497466-CADE-4186-A0B5-CADDFFFD1196}" presName="node" presStyleLbl="node1" presStyleIdx="0" presStyleCnt="6">
        <dgm:presLayoutVars>
          <dgm:bulletEnabled val="1"/>
        </dgm:presLayoutVars>
      </dgm:prSet>
      <dgm:spPr/>
    </dgm:pt>
    <dgm:pt modelId="{6612D7C7-9141-40F7-8828-1539AF23BD3F}" type="pres">
      <dgm:prSet presAssocID="{2FCFADB3-4F40-43C4-A936-B55CF9ECECCF}" presName="Name9" presStyleLbl="parChTrans1D2" presStyleIdx="1" presStyleCnt="6"/>
      <dgm:spPr/>
    </dgm:pt>
    <dgm:pt modelId="{BCE33A36-4432-4517-BB3F-C9DD443578AA}" type="pres">
      <dgm:prSet presAssocID="{2FCFADB3-4F40-43C4-A936-B55CF9ECECCF}" presName="connTx" presStyleLbl="parChTrans1D2" presStyleIdx="1" presStyleCnt="6"/>
      <dgm:spPr/>
    </dgm:pt>
    <dgm:pt modelId="{4CE63E0E-9A48-4038-826F-91F574A8106C}" type="pres">
      <dgm:prSet presAssocID="{AE941426-FF67-4562-A9A8-98AA0DD51024}" presName="node" presStyleLbl="node1" presStyleIdx="1" presStyleCnt="6">
        <dgm:presLayoutVars>
          <dgm:bulletEnabled val="1"/>
        </dgm:presLayoutVars>
      </dgm:prSet>
      <dgm:spPr/>
    </dgm:pt>
    <dgm:pt modelId="{314B8B6D-7DBF-45D6-8DB2-9D4467E5DD4D}" type="pres">
      <dgm:prSet presAssocID="{1D9CE0FA-EF53-45AC-BA96-585CB2733F67}" presName="Name9" presStyleLbl="parChTrans1D2" presStyleIdx="2" presStyleCnt="6"/>
      <dgm:spPr/>
    </dgm:pt>
    <dgm:pt modelId="{C72ECB04-095C-48FA-BB78-CF3E75740DB4}" type="pres">
      <dgm:prSet presAssocID="{1D9CE0FA-EF53-45AC-BA96-585CB2733F67}" presName="connTx" presStyleLbl="parChTrans1D2" presStyleIdx="2" presStyleCnt="6"/>
      <dgm:spPr/>
    </dgm:pt>
    <dgm:pt modelId="{CA6EE776-2A8C-4992-A3C6-2CABAA5EE945}" type="pres">
      <dgm:prSet presAssocID="{5D1D86C6-C9D3-4C05-AB04-DAECAB47BBAC}" presName="node" presStyleLbl="node1" presStyleIdx="2" presStyleCnt="6">
        <dgm:presLayoutVars>
          <dgm:bulletEnabled val="1"/>
        </dgm:presLayoutVars>
      </dgm:prSet>
      <dgm:spPr/>
    </dgm:pt>
    <dgm:pt modelId="{3F7991DF-387D-42FD-AC81-4AA82B4AFC65}" type="pres">
      <dgm:prSet presAssocID="{5374E174-8E64-4973-B33B-1DCD73EA1CA2}" presName="Name9" presStyleLbl="parChTrans1D2" presStyleIdx="3" presStyleCnt="6"/>
      <dgm:spPr/>
    </dgm:pt>
    <dgm:pt modelId="{D68B8DD6-8D17-492C-AE0F-AC96F909DA84}" type="pres">
      <dgm:prSet presAssocID="{5374E174-8E64-4973-B33B-1DCD73EA1CA2}" presName="connTx" presStyleLbl="parChTrans1D2" presStyleIdx="3" presStyleCnt="6"/>
      <dgm:spPr/>
    </dgm:pt>
    <dgm:pt modelId="{9F396238-2E82-4A66-82F4-4A5153B20F63}" type="pres">
      <dgm:prSet presAssocID="{1EF149A3-CFF9-4B42-B680-D6156C1AB078}" presName="node" presStyleLbl="node1" presStyleIdx="3" presStyleCnt="6">
        <dgm:presLayoutVars>
          <dgm:bulletEnabled val="1"/>
        </dgm:presLayoutVars>
      </dgm:prSet>
      <dgm:spPr/>
    </dgm:pt>
    <dgm:pt modelId="{03ECD3FB-60B0-4FBD-B51C-6DE8142B5E5C}" type="pres">
      <dgm:prSet presAssocID="{571D35A4-4EE1-4C20-B3A0-D38066D5A325}" presName="Name9" presStyleLbl="parChTrans1D2" presStyleIdx="4" presStyleCnt="6"/>
      <dgm:spPr/>
    </dgm:pt>
    <dgm:pt modelId="{BD60EB5C-63D8-4599-8C96-311991F54EC7}" type="pres">
      <dgm:prSet presAssocID="{571D35A4-4EE1-4C20-B3A0-D38066D5A325}" presName="connTx" presStyleLbl="parChTrans1D2" presStyleIdx="4" presStyleCnt="6"/>
      <dgm:spPr/>
    </dgm:pt>
    <dgm:pt modelId="{B0ADCC62-AD71-4D8B-AA09-6BD39CA51A3F}" type="pres">
      <dgm:prSet presAssocID="{28A8660A-C951-4308-BAA9-3A5459580311}" presName="node" presStyleLbl="node1" presStyleIdx="4" presStyleCnt="6">
        <dgm:presLayoutVars>
          <dgm:bulletEnabled val="1"/>
        </dgm:presLayoutVars>
      </dgm:prSet>
      <dgm:spPr/>
    </dgm:pt>
    <dgm:pt modelId="{A1CD96EB-E56F-4FFB-A538-2198437F1EDE}" type="pres">
      <dgm:prSet presAssocID="{EDDA42F6-2917-46C4-94DF-2E8879445CA8}" presName="Name9" presStyleLbl="parChTrans1D2" presStyleIdx="5" presStyleCnt="6"/>
      <dgm:spPr/>
    </dgm:pt>
    <dgm:pt modelId="{EF3A18E3-1F62-469D-A33E-A1FE94DBE3D5}" type="pres">
      <dgm:prSet presAssocID="{EDDA42F6-2917-46C4-94DF-2E8879445CA8}" presName="connTx" presStyleLbl="parChTrans1D2" presStyleIdx="5" presStyleCnt="6"/>
      <dgm:spPr/>
    </dgm:pt>
    <dgm:pt modelId="{E8F4CFF2-82FD-40AF-A690-748F29583C3B}" type="pres">
      <dgm:prSet presAssocID="{4C7E147C-CE39-4512-8081-445B41CF0375}" presName="node" presStyleLbl="node1" presStyleIdx="5" presStyleCnt="6">
        <dgm:presLayoutVars>
          <dgm:bulletEnabled val="1"/>
        </dgm:presLayoutVars>
      </dgm:prSet>
      <dgm:spPr/>
    </dgm:pt>
  </dgm:ptLst>
  <dgm:cxnLst>
    <dgm:cxn modelId="{180F99DE-4620-431E-A0B7-131FAFCCDF8A}" type="presOf" srcId="{2FCFADB3-4F40-43C4-A936-B55CF9ECECCF}" destId="{6612D7C7-9141-40F7-8828-1539AF23BD3F}" srcOrd="0" destOrd="0" presId="urn:microsoft.com/office/officeart/2005/8/layout/radial1"/>
    <dgm:cxn modelId="{2929867B-4F2E-46D2-BEFA-10C2B8912F4B}" type="presOf" srcId="{4C7E147C-CE39-4512-8081-445B41CF0375}" destId="{E8F4CFF2-82FD-40AF-A690-748F29583C3B}" srcOrd="0" destOrd="0" presId="urn:microsoft.com/office/officeart/2005/8/layout/radial1"/>
    <dgm:cxn modelId="{FDC64FA4-7214-47BE-8E5D-AA24CFFCE307}" type="presOf" srcId="{1D9CE0FA-EF53-45AC-BA96-585CB2733F67}" destId="{C72ECB04-095C-48FA-BB78-CF3E75740DB4}" srcOrd="1" destOrd="0" presId="urn:microsoft.com/office/officeart/2005/8/layout/radial1"/>
    <dgm:cxn modelId="{49DA3E84-E745-40C6-A648-88E0774B1683}" type="presOf" srcId="{5374E174-8E64-4973-B33B-1DCD73EA1CA2}" destId="{3F7991DF-387D-42FD-AC81-4AA82B4AFC65}" srcOrd="0" destOrd="0" presId="urn:microsoft.com/office/officeart/2005/8/layout/radial1"/>
    <dgm:cxn modelId="{0CC1647E-6388-4454-B402-16C8922A073D}" type="presOf" srcId="{5374E174-8E64-4973-B33B-1DCD73EA1CA2}" destId="{D68B8DD6-8D17-492C-AE0F-AC96F909DA84}" srcOrd="1" destOrd="0" presId="urn:microsoft.com/office/officeart/2005/8/layout/radial1"/>
    <dgm:cxn modelId="{ED754429-253B-4016-8BA7-2E5070538627}" type="presOf" srcId="{523D46A4-241E-49B3-AD08-612176708AA4}" destId="{DF41E03B-254E-4E07-AB0F-004F3D4F050A}" srcOrd="0" destOrd="0" presId="urn:microsoft.com/office/officeart/2005/8/layout/radial1"/>
    <dgm:cxn modelId="{45CB77A4-268E-4BB9-97A0-7416336388E1}" type="presOf" srcId="{28A8660A-C951-4308-BAA9-3A5459580311}" destId="{B0ADCC62-AD71-4D8B-AA09-6BD39CA51A3F}" srcOrd="0" destOrd="0" presId="urn:microsoft.com/office/officeart/2005/8/layout/radial1"/>
    <dgm:cxn modelId="{B4C5193B-6A19-4C5B-863B-B7A7FF27230C}" srcId="{523D46A4-241E-49B3-AD08-612176708AA4}" destId="{4C7E147C-CE39-4512-8081-445B41CF0375}" srcOrd="5" destOrd="0" parTransId="{EDDA42F6-2917-46C4-94DF-2E8879445CA8}" sibTransId="{316FD648-72C6-477E-AFB9-06C44F49D760}"/>
    <dgm:cxn modelId="{935A2622-DA4C-46BD-8F9B-4D5A5A095F65}" type="presOf" srcId="{8D497466-CADE-4186-A0B5-CADDFFFD1196}" destId="{95B1D69A-9759-4E79-9331-5C2541330A8F}" srcOrd="0" destOrd="0" presId="urn:microsoft.com/office/officeart/2005/8/layout/radial1"/>
    <dgm:cxn modelId="{B76D685F-A60E-4113-B6AB-390AB1AE01CD}" srcId="{523D46A4-241E-49B3-AD08-612176708AA4}" destId="{AE941426-FF67-4562-A9A8-98AA0DD51024}" srcOrd="1" destOrd="0" parTransId="{2FCFADB3-4F40-43C4-A936-B55CF9ECECCF}" sibTransId="{6DF7CD24-5F65-48FE-A116-5D9D7253F29D}"/>
    <dgm:cxn modelId="{848FF441-265B-4D9B-A974-EF9A0100D0C1}" type="presOf" srcId="{1EF149A3-CFF9-4B42-B680-D6156C1AB078}" destId="{9F396238-2E82-4A66-82F4-4A5153B20F63}" srcOrd="0" destOrd="0" presId="urn:microsoft.com/office/officeart/2005/8/layout/radial1"/>
    <dgm:cxn modelId="{D80825F0-AD27-4373-A690-6423D597A3D1}" type="presOf" srcId="{5D1D86C6-C9D3-4C05-AB04-DAECAB47BBAC}" destId="{CA6EE776-2A8C-4992-A3C6-2CABAA5EE945}" srcOrd="0" destOrd="0" presId="urn:microsoft.com/office/officeart/2005/8/layout/radial1"/>
    <dgm:cxn modelId="{E496FC69-5EAE-4A1D-8A40-DBA49DC0DB11}" type="presOf" srcId="{AE941426-FF67-4562-A9A8-98AA0DD51024}" destId="{4CE63E0E-9A48-4038-826F-91F574A8106C}" srcOrd="0" destOrd="0" presId="urn:microsoft.com/office/officeart/2005/8/layout/radial1"/>
    <dgm:cxn modelId="{416CAF4A-5A2E-4236-BDB6-D8F8472055BD}" srcId="{0C9CC670-FE53-4DF3-9851-1C415D180D69}" destId="{523D46A4-241E-49B3-AD08-612176708AA4}" srcOrd="0" destOrd="0" parTransId="{674D7B3B-077F-437C-93AA-836A4F3D1AB7}" sibTransId="{7D71C2C5-0686-43D2-868A-9A461E6E05D4}"/>
    <dgm:cxn modelId="{32A5582B-AD52-4AEC-982D-92465F0C88A9}" srcId="{523D46A4-241E-49B3-AD08-612176708AA4}" destId="{28A8660A-C951-4308-BAA9-3A5459580311}" srcOrd="4" destOrd="0" parTransId="{571D35A4-4EE1-4C20-B3A0-D38066D5A325}" sibTransId="{93324149-444B-4572-ACFF-34F99E23D510}"/>
    <dgm:cxn modelId="{34DBE20C-1CA0-459D-BA6C-59883B7CC41B}" type="presOf" srcId="{67703FD3-C425-43EB-A1C3-6CD08FE8E048}" destId="{3DBA21CF-832A-473F-BC58-8E1D9F9784D9}" srcOrd="1" destOrd="0" presId="urn:microsoft.com/office/officeart/2005/8/layout/radial1"/>
    <dgm:cxn modelId="{964A7C91-CB51-4ACA-865F-6210454EF854}" type="presOf" srcId="{67703FD3-C425-43EB-A1C3-6CD08FE8E048}" destId="{ECEF7C5C-DBED-4789-BCD9-1DBAF46A1389}" srcOrd="0" destOrd="0" presId="urn:microsoft.com/office/officeart/2005/8/layout/radial1"/>
    <dgm:cxn modelId="{4B9FF1CC-0AEC-4981-9B13-B11549E5E8F2}" srcId="{523D46A4-241E-49B3-AD08-612176708AA4}" destId="{5D1D86C6-C9D3-4C05-AB04-DAECAB47BBAC}" srcOrd="2" destOrd="0" parTransId="{1D9CE0FA-EF53-45AC-BA96-585CB2733F67}" sibTransId="{3E05C1D7-2D1B-4FA1-B98E-2F2D46D5E1E3}"/>
    <dgm:cxn modelId="{822A0CBB-DC02-4EA2-A44A-39A4F103F5D3}" srcId="{523D46A4-241E-49B3-AD08-612176708AA4}" destId="{8D497466-CADE-4186-A0B5-CADDFFFD1196}" srcOrd="0" destOrd="0" parTransId="{67703FD3-C425-43EB-A1C3-6CD08FE8E048}" sibTransId="{49AB2C02-E0FF-4A40-AE4B-7827EE9E0E72}"/>
    <dgm:cxn modelId="{31D79BCE-40A3-487C-9ABB-A6B100D80D14}" type="presOf" srcId="{1D9CE0FA-EF53-45AC-BA96-585CB2733F67}" destId="{314B8B6D-7DBF-45D6-8DB2-9D4467E5DD4D}" srcOrd="0" destOrd="0" presId="urn:microsoft.com/office/officeart/2005/8/layout/radial1"/>
    <dgm:cxn modelId="{F417E542-D3E9-4524-8540-6FF9A13CAA25}" type="presOf" srcId="{571D35A4-4EE1-4C20-B3A0-D38066D5A325}" destId="{BD60EB5C-63D8-4599-8C96-311991F54EC7}" srcOrd="1" destOrd="0" presId="urn:microsoft.com/office/officeart/2005/8/layout/radial1"/>
    <dgm:cxn modelId="{26828EF0-CBD5-4856-ACF7-3D4BFE146D3C}" type="presOf" srcId="{0C9CC670-FE53-4DF3-9851-1C415D180D69}" destId="{97252BF6-E00C-40EE-8BF0-37540A7F47FA}" srcOrd="0" destOrd="0" presId="urn:microsoft.com/office/officeart/2005/8/layout/radial1"/>
    <dgm:cxn modelId="{F70EE087-1B94-4555-A6C2-DE590C3CB60D}" type="presOf" srcId="{571D35A4-4EE1-4C20-B3A0-D38066D5A325}" destId="{03ECD3FB-60B0-4FBD-B51C-6DE8142B5E5C}" srcOrd="0" destOrd="0" presId="urn:microsoft.com/office/officeart/2005/8/layout/radial1"/>
    <dgm:cxn modelId="{E7DAA4BF-606F-4975-A78C-C7FC27DD17FD}" type="presOf" srcId="{EDDA42F6-2917-46C4-94DF-2E8879445CA8}" destId="{A1CD96EB-E56F-4FFB-A538-2198437F1EDE}" srcOrd="0" destOrd="0" presId="urn:microsoft.com/office/officeart/2005/8/layout/radial1"/>
    <dgm:cxn modelId="{911E4C55-43F5-4EF5-9584-F0488FE08806}" type="presOf" srcId="{EDDA42F6-2917-46C4-94DF-2E8879445CA8}" destId="{EF3A18E3-1F62-469D-A33E-A1FE94DBE3D5}" srcOrd="1" destOrd="0" presId="urn:microsoft.com/office/officeart/2005/8/layout/radial1"/>
    <dgm:cxn modelId="{07FC547A-A914-406D-96AB-845A94138136}" srcId="{523D46A4-241E-49B3-AD08-612176708AA4}" destId="{1EF149A3-CFF9-4B42-B680-D6156C1AB078}" srcOrd="3" destOrd="0" parTransId="{5374E174-8E64-4973-B33B-1DCD73EA1CA2}" sibTransId="{A85BC275-16C3-4512-A903-FB17A66D995E}"/>
    <dgm:cxn modelId="{5B7C26A8-E5E1-41F9-A418-7ABF07652E1E}" type="presOf" srcId="{2FCFADB3-4F40-43C4-A936-B55CF9ECECCF}" destId="{BCE33A36-4432-4517-BB3F-C9DD443578AA}" srcOrd="1" destOrd="0" presId="urn:microsoft.com/office/officeart/2005/8/layout/radial1"/>
    <dgm:cxn modelId="{A15FC8A9-7554-4F06-A549-393AF91F009D}" type="presParOf" srcId="{97252BF6-E00C-40EE-8BF0-37540A7F47FA}" destId="{DF41E03B-254E-4E07-AB0F-004F3D4F050A}" srcOrd="0" destOrd="0" presId="urn:microsoft.com/office/officeart/2005/8/layout/radial1"/>
    <dgm:cxn modelId="{891CB6EE-C771-4E30-9E49-7747CFC826B9}" type="presParOf" srcId="{97252BF6-E00C-40EE-8BF0-37540A7F47FA}" destId="{ECEF7C5C-DBED-4789-BCD9-1DBAF46A1389}" srcOrd="1" destOrd="0" presId="urn:microsoft.com/office/officeart/2005/8/layout/radial1"/>
    <dgm:cxn modelId="{C362020F-1C7A-4794-8512-26E7D4C5938F}" type="presParOf" srcId="{ECEF7C5C-DBED-4789-BCD9-1DBAF46A1389}" destId="{3DBA21CF-832A-473F-BC58-8E1D9F9784D9}" srcOrd="0" destOrd="0" presId="urn:microsoft.com/office/officeart/2005/8/layout/radial1"/>
    <dgm:cxn modelId="{917EF0EF-B0FD-4584-B104-6C34E9FA8B9D}" type="presParOf" srcId="{97252BF6-E00C-40EE-8BF0-37540A7F47FA}" destId="{95B1D69A-9759-4E79-9331-5C2541330A8F}" srcOrd="2" destOrd="0" presId="urn:microsoft.com/office/officeart/2005/8/layout/radial1"/>
    <dgm:cxn modelId="{283B7CD5-E4F7-49B4-A4DA-BEB906552985}" type="presParOf" srcId="{97252BF6-E00C-40EE-8BF0-37540A7F47FA}" destId="{6612D7C7-9141-40F7-8828-1539AF23BD3F}" srcOrd="3" destOrd="0" presId="urn:microsoft.com/office/officeart/2005/8/layout/radial1"/>
    <dgm:cxn modelId="{3E32864C-99AA-4AB4-8802-B106958F6CCF}" type="presParOf" srcId="{6612D7C7-9141-40F7-8828-1539AF23BD3F}" destId="{BCE33A36-4432-4517-BB3F-C9DD443578AA}" srcOrd="0" destOrd="0" presId="urn:microsoft.com/office/officeart/2005/8/layout/radial1"/>
    <dgm:cxn modelId="{2B48B0E5-54BF-41A3-BE2A-8A4F04EEA446}" type="presParOf" srcId="{97252BF6-E00C-40EE-8BF0-37540A7F47FA}" destId="{4CE63E0E-9A48-4038-826F-91F574A8106C}" srcOrd="4" destOrd="0" presId="urn:microsoft.com/office/officeart/2005/8/layout/radial1"/>
    <dgm:cxn modelId="{309E170B-E0C1-4CC7-8753-BD408A322F32}" type="presParOf" srcId="{97252BF6-E00C-40EE-8BF0-37540A7F47FA}" destId="{314B8B6D-7DBF-45D6-8DB2-9D4467E5DD4D}" srcOrd="5" destOrd="0" presId="urn:microsoft.com/office/officeart/2005/8/layout/radial1"/>
    <dgm:cxn modelId="{0DC7329C-A360-4952-8394-186F3790CD66}" type="presParOf" srcId="{314B8B6D-7DBF-45D6-8DB2-9D4467E5DD4D}" destId="{C72ECB04-095C-48FA-BB78-CF3E75740DB4}" srcOrd="0" destOrd="0" presId="urn:microsoft.com/office/officeart/2005/8/layout/radial1"/>
    <dgm:cxn modelId="{6773D431-BF5A-4BBC-A7D8-075BEA5B3E6E}" type="presParOf" srcId="{97252BF6-E00C-40EE-8BF0-37540A7F47FA}" destId="{CA6EE776-2A8C-4992-A3C6-2CABAA5EE945}" srcOrd="6" destOrd="0" presId="urn:microsoft.com/office/officeart/2005/8/layout/radial1"/>
    <dgm:cxn modelId="{8362AB5E-3E7B-4A4A-B202-C6EC34CEDF66}" type="presParOf" srcId="{97252BF6-E00C-40EE-8BF0-37540A7F47FA}" destId="{3F7991DF-387D-42FD-AC81-4AA82B4AFC65}" srcOrd="7" destOrd="0" presId="urn:microsoft.com/office/officeart/2005/8/layout/radial1"/>
    <dgm:cxn modelId="{8C3884E2-A803-46B1-BF65-96616AA1D02E}" type="presParOf" srcId="{3F7991DF-387D-42FD-AC81-4AA82B4AFC65}" destId="{D68B8DD6-8D17-492C-AE0F-AC96F909DA84}" srcOrd="0" destOrd="0" presId="urn:microsoft.com/office/officeart/2005/8/layout/radial1"/>
    <dgm:cxn modelId="{4542FECB-2560-45C4-AE7A-88F3614079AC}" type="presParOf" srcId="{97252BF6-E00C-40EE-8BF0-37540A7F47FA}" destId="{9F396238-2E82-4A66-82F4-4A5153B20F63}" srcOrd="8" destOrd="0" presId="urn:microsoft.com/office/officeart/2005/8/layout/radial1"/>
    <dgm:cxn modelId="{2071CF14-2F70-4240-9361-5DD342ABB5B2}" type="presParOf" srcId="{97252BF6-E00C-40EE-8BF0-37540A7F47FA}" destId="{03ECD3FB-60B0-4FBD-B51C-6DE8142B5E5C}" srcOrd="9" destOrd="0" presId="urn:microsoft.com/office/officeart/2005/8/layout/radial1"/>
    <dgm:cxn modelId="{EBAE39D1-8492-4F00-9BA0-A0AA4DE3A487}" type="presParOf" srcId="{03ECD3FB-60B0-4FBD-B51C-6DE8142B5E5C}" destId="{BD60EB5C-63D8-4599-8C96-311991F54EC7}" srcOrd="0" destOrd="0" presId="urn:microsoft.com/office/officeart/2005/8/layout/radial1"/>
    <dgm:cxn modelId="{628A3998-3B3F-43FB-8182-B47003230D87}" type="presParOf" srcId="{97252BF6-E00C-40EE-8BF0-37540A7F47FA}" destId="{B0ADCC62-AD71-4D8B-AA09-6BD39CA51A3F}" srcOrd="10" destOrd="0" presId="urn:microsoft.com/office/officeart/2005/8/layout/radial1"/>
    <dgm:cxn modelId="{794639F6-20AE-40C2-B1DB-0A42321A52A1}" type="presParOf" srcId="{97252BF6-E00C-40EE-8BF0-37540A7F47FA}" destId="{A1CD96EB-E56F-4FFB-A538-2198437F1EDE}" srcOrd="11" destOrd="0" presId="urn:microsoft.com/office/officeart/2005/8/layout/radial1"/>
    <dgm:cxn modelId="{B5E62A1F-CE7E-4913-91D1-B66338C01650}" type="presParOf" srcId="{A1CD96EB-E56F-4FFB-A538-2198437F1EDE}" destId="{EF3A18E3-1F62-469D-A33E-A1FE94DBE3D5}" srcOrd="0" destOrd="0" presId="urn:microsoft.com/office/officeart/2005/8/layout/radial1"/>
    <dgm:cxn modelId="{1970FFC6-EC52-46C4-B40B-56B99E554AA0}" type="presParOf" srcId="{97252BF6-E00C-40EE-8BF0-37540A7F47FA}" destId="{E8F4CFF2-82FD-40AF-A690-748F29583C3B}" srcOrd="12" destOrd="0" presId="urn:microsoft.com/office/officeart/2005/8/layout/radial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5C0340-FDD8-4C70-BDCC-D8D80B982420}" type="doc">
      <dgm:prSet loTypeId="urn:microsoft.com/office/officeart/2005/8/layout/radial1" loCatId="relationship" qsTypeId="urn:microsoft.com/office/officeart/2005/8/quickstyle/simple1" qsCatId="simple" csTypeId="urn:microsoft.com/office/officeart/2005/8/colors/accent1_2" csCatId="accent1"/>
      <dgm:spPr/>
    </dgm:pt>
    <dgm:pt modelId="{8CFA0434-8E34-4F75-A146-1A2EA3F67E1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THÈMES</a:t>
          </a:r>
          <a:endPar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dgm:t>
    </dgm:pt>
    <dgm:pt modelId="{11C857BF-1D5E-43AE-A5C8-05ABBA01030D}" type="parTrans" cxnId="{821CF006-7485-4C65-B0F5-F68C93CEB966}">
      <dgm:prSet/>
      <dgm:spPr/>
    </dgm:pt>
    <dgm:pt modelId="{6E9B39D2-AAC4-4368-8CE2-34EAF488F829}" type="sibTrans" cxnId="{821CF006-7485-4C65-B0F5-F68C93CEB966}">
      <dgm:prSet/>
      <dgm:spPr/>
    </dgm:pt>
    <dgm:pt modelId="{44FBCE63-DBF5-4B82-9427-970A8E105D7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Santé</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Loisirs</a:t>
          </a:r>
          <a:endPar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dgm:t>
    </dgm:pt>
    <dgm:pt modelId="{27312EB0-A38D-45A3-9E86-02AFA614959E}" type="parTrans" cxnId="{97B87E3E-12F2-44BC-97AF-ADBA8DC2F67C}">
      <dgm:prSet/>
      <dgm:spPr/>
      <dgm:t>
        <a:bodyPr/>
        <a:lstStyle/>
        <a:p>
          <a:endParaRPr lang="fr-FR"/>
        </a:p>
      </dgm:t>
    </dgm:pt>
    <dgm:pt modelId="{A5DA0D4F-95A1-4F08-B3F0-00E04CD0D60C}" type="sibTrans" cxnId="{97B87E3E-12F2-44BC-97AF-ADBA8DC2F67C}">
      <dgm:prSet/>
      <dgm:spPr/>
    </dgm:pt>
    <dgm:pt modelId="{16ACB9F5-0880-4D57-8741-929CED39DBF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Société</a:t>
          </a:r>
          <a:endPar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dgm:t>
    </dgm:pt>
    <dgm:pt modelId="{DD92FA77-7952-4251-B83C-6738024F5275}" type="parTrans" cxnId="{BFA3DBDB-08A6-49BA-B90F-89BA45FC1233}">
      <dgm:prSet/>
      <dgm:spPr/>
      <dgm:t>
        <a:bodyPr/>
        <a:lstStyle/>
        <a:p>
          <a:endParaRPr lang="fr-FR"/>
        </a:p>
      </dgm:t>
    </dgm:pt>
    <dgm:pt modelId="{D93E6C36-3020-4720-B61F-DE7CBC0BE2C8}" type="sibTrans" cxnId="{BFA3DBDB-08A6-49BA-B90F-89BA45FC1233}">
      <dgm:prSet/>
      <dgm:spPr/>
    </dgm:pt>
    <dgm:pt modelId="{3D521948-A2FD-475A-8D61-FD3F4E8AE7F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Consommation</a:t>
          </a:r>
          <a:endPar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dgm:t>
    </dgm:pt>
    <dgm:pt modelId="{0C5F906B-9B91-49BD-AAEC-F69FDD5E3A2C}" type="parTrans" cxnId="{BD3F54C9-4C69-4E0D-9DC7-3E587CAD8FFD}">
      <dgm:prSet/>
      <dgm:spPr/>
      <dgm:t>
        <a:bodyPr/>
        <a:lstStyle/>
        <a:p>
          <a:endParaRPr lang="fr-FR"/>
        </a:p>
      </dgm:t>
    </dgm:pt>
    <dgm:pt modelId="{D6D288E5-3D0B-4F6B-8466-3FCB5F38AF6E}" type="sibTrans" cxnId="{BD3F54C9-4C69-4E0D-9DC7-3E587CAD8FFD}">
      <dgm:prSet/>
      <dgm:spPr/>
    </dgm:pt>
    <dgm:pt modelId="{996B5F83-4911-4980-BE62-2EF08048780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Autonomie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financière</a:t>
          </a:r>
          <a:endPar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dgm:t>
    </dgm:pt>
    <dgm:pt modelId="{FEA38289-89B0-4918-8E88-CED8CFBB349D}" type="parTrans" cxnId="{114F1E53-5FB9-4A8C-8E5E-58ED83ED157F}">
      <dgm:prSet/>
      <dgm:spPr/>
      <dgm:t>
        <a:bodyPr/>
        <a:lstStyle/>
        <a:p>
          <a:endParaRPr lang="fr-FR"/>
        </a:p>
      </dgm:t>
    </dgm:pt>
    <dgm:pt modelId="{94FFC159-3A2A-4420-B88A-55A0C63234F4}" type="sibTrans" cxnId="{114F1E53-5FB9-4A8C-8E5E-58ED83ED157F}">
      <dgm:prSet/>
      <dgm:spPr/>
    </dgm:pt>
    <dgm:pt modelId="{9B727298-8EE2-468E-AF60-7B303BE3DB1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Logement</a:t>
          </a:r>
          <a:endPar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dgm:t>
    </dgm:pt>
    <dgm:pt modelId="{5F3CAFD9-1039-4F4B-84CC-F993B49340A5}" type="parTrans" cxnId="{3190B637-2835-4AB7-837D-1F600A57442D}">
      <dgm:prSet/>
      <dgm:spPr/>
      <dgm:t>
        <a:bodyPr/>
        <a:lstStyle/>
        <a:p>
          <a:endParaRPr lang="fr-FR"/>
        </a:p>
      </dgm:t>
    </dgm:pt>
    <dgm:pt modelId="{99A05940-B241-45CC-9B44-32942D4C9F2E}" type="sibTrans" cxnId="{3190B637-2835-4AB7-837D-1F600A57442D}">
      <dgm:prSet/>
      <dgm:spPr/>
    </dgm:pt>
    <dgm:pt modelId="{F26FCCB9-2DCB-42EB-8799-793D34E11D0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Transport</a:t>
          </a:r>
          <a:endParaRPr kumimoji="0" lang="fr-CA" altLang="en-US"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dgm:t>
    </dgm:pt>
    <dgm:pt modelId="{28EF89EC-3EE7-428E-AE7E-B184C0A03039}" type="parTrans" cxnId="{F76C4FB8-E951-428A-9CF5-3DD10123A5B2}">
      <dgm:prSet/>
      <dgm:spPr/>
      <dgm:t>
        <a:bodyPr/>
        <a:lstStyle/>
        <a:p>
          <a:endParaRPr lang="fr-FR"/>
        </a:p>
      </dgm:t>
    </dgm:pt>
    <dgm:pt modelId="{077FB8AB-202E-4D5A-B0BD-D76C6F96875D}" type="sibTrans" cxnId="{F76C4FB8-E951-428A-9CF5-3DD10123A5B2}">
      <dgm:prSet/>
      <dgm:spPr/>
    </dgm:pt>
    <dgm:pt modelId="{3F72351E-5344-4505-8902-F32221638BE5}" type="pres">
      <dgm:prSet presAssocID="{E45C0340-FDD8-4C70-BDCC-D8D80B982420}" presName="cycle" presStyleCnt="0">
        <dgm:presLayoutVars>
          <dgm:chMax val="1"/>
          <dgm:dir/>
          <dgm:animLvl val="ctr"/>
          <dgm:resizeHandles val="exact"/>
        </dgm:presLayoutVars>
      </dgm:prSet>
      <dgm:spPr/>
    </dgm:pt>
    <dgm:pt modelId="{96D77F7F-09AA-415E-8F30-858F4666FD61}" type="pres">
      <dgm:prSet presAssocID="{8CFA0434-8E34-4F75-A146-1A2EA3F67E11}" presName="centerShape" presStyleLbl="node0" presStyleIdx="0" presStyleCnt="1"/>
      <dgm:spPr/>
    </dgm:pt>
    <dgm:pt modelId="{728F80E5-1DCC-4DC4-96C9-D5EDE5590364}" type="pres">
      <dgm:prSet presAssocID="{27312EB0-A38D-45A3-9E86-02AFA614959E}" presName="Name9" presStyleLbl="parChTrans1D2" presStyleIdx="0" presStyleCnt="6"/>
      <dgm:spPr/>
    </dgm:pt>
    <dgm:pt modelId="{3F39ACDC-D944-4556-9839-EBA8557203DD}" type="pres">
      <dgm:prSet presAssocID="{27312EB0-A38D-45A3-9E86-02AFA614959E}" presName="connTx" presStyleLbl="parChTrans1D2" presStyleIdx="0" presStyleCnt="6"/>
      <dgm:spPr/>
    </dgm:pt>
    <dgm:pt modelId="{3DEF7716-9234-41BD-A9D9-0A09409E3101}" type="pres">
      <dgm:prSet presAssocID="{44FBCE63-DBF5-4B82-9427-970A8E105D77}" presName="node" presStyleLbl="node1" presStyleIdx="0" presStyleCnt="6">
        <dgm:presLayoutVars>
          <dgm:bulletEnabled val="1"/>
        </dgm:presLayoutVars>
      </dgm:prSet>
      <dgm:spPr/>
    </dgm:pt>
    <dgm:pt modelId="{9094EE33-8EBE-4270-B39D-0E53D217F12E}" type="pres">
      <dgm:prSet presAssocID="{DD92FA77-7952-4251-B83C-6738024F5275}" presName="Name9" presStyleLbl="parChTrans1D2" presStyleIdx="1" presStyleCnt="6"/>
      <dgm:spPr/>
    </dgm:pt>
    <dgm:pt modelId="{D5016E28-D6C6-4D4C-B096-FFE2860BD618}" type="pres">
      <dgm:prSet presAssocID="{DD92FA77-7952-4251-B83C-6738024F5275}" presName="connTx" presStyleLbl="parChTrans1D2" presStyleIdx="1" presStyleCnt="6"/>
      <dgm:spPr/>
    </dgm:pt>
    <dgm:pt modelId="{97D55338-812E-4092-8465-EFC7F299F6C3}" type="pres">
      <dgm:prSet presAssocID="{16ACB9F5-0880-4D57-8741-929CED39DBF1}" presName="node" presStyleLbl="node1" presStyleIdx="1" presStyleCnt="6">
        <dgm:presLayoutVars>
          <dgm:bulletEnabled val="1"/>
        </dgm:presLayoutVars>
      </dgm:prSet>
      <dgm:spPr/>
    </dgm:pt>
    <dgm:pt modelId="{7BF96A36-34EA-4BBB-AE7F-2A22DAB07D73}" type="pres">
      <dgm:prSet presAssocID="{0C5F906B-9B91-49BD-AAEC-F69FDD5E3A2C}" presName="Name9" presStyleLbl="parChTrans1D2" presStyleIdx="2" presStyleCnt="6"/>
      <dgm:spPr/>
    </dgm:pt>
    <dgm:pt modelId="{8322DDBB-CE70-4CE1-94CF-1D7AEF65DA8E}" type="pres">
      <dgm:prSet presAssocID="{0C5F906B-9B91-49BD-AAEC-F69FDD5E3A2C}" presName="connTx" presStyleLbl="parChTrans1D2" presStyleIdx="2" presStyleCnt="6"/>
      <dgm:spPr/>
    </dgm:pt>
    <dgm:pt modelId="{40CFB3B4-2B7A-4913-84B4-C15860F1DCE7}" type="pres">
      <dgm:prSet presAssocID="{3D521948-A2FD-475A-8D61-FD3F4E8AE7F3}" presName="node" presStyleLbl="node1" presStyleIdx="2" presStyleCnt="6">
        <dgm:presLayoutVars>
          <dgm:bulletEnabled val="1"/>
        </dgm:presLayoutVars>
      </dgm:prSet>
      <dgm:spPr/>
    </dgm:pt>
    <dgm:pt modelId="{A7E1F6D5-5236-4BF8-93AD-6E849504742E}" type="pres">
      <dgm:prSet presAssocID="{FEA38289-89B0-4918-8E88-CED8CFBB349D}" presName="Name9" presStyleLbl="parChTrans1D2" presStyleIdx="3" presStyleCnt="6"/>
      <dgm:spPr/>
    </dgm:pt>
    <dgm:pt modelId="{61E5F260-385C-4501-8EF5-119A4C4DA8B2}" type="pres">
      <dgm:prSet presAssocID="{FEA38289-89B0-4918-8E88-CED8CFBB349D}" presName="connTx" presStyleLbl="parChTrans1D2" presStyleIdx="3" presStyleCnt="6"/>
      <dgm:spPr/>
    </dgm:pt>
    <dgm:pt modelId="{24245A6C-55F1-4C9C-8E73-C0CBBE37F67E}" type="pres">
      <dgm:prSet presAssocID="{996B5F83-4911-4980-BE62-2EF08048780F}" presName="node" presStyleLbl="node1" presStyleIdx="3" presStyleCnt="6">
        <dgm:presLayoutVars>
          <dgm:bulletEnabled val="1"/>
        </dgm:presLayoutVars>
      </dgm:prSet>
      <dgm:spPr/>
    </dgm:pt>
    <dgm:pt modelId="{5B2460E4-E07F-4D3E-A57F-A7F3DE19BD32}" type="pres">
      <dgm:prSet presAssocID="{5F3CAFD9-1039-4F4B-84CC-F993B49340A5}" presName="Name9" presStyleLbl="parChTrans1D2" presStyleIdx="4" presStyleCnt="6"/>
      <dgm:spPr/>
    </dgm:pt>
    <dgm:pt modelId="{42AC31D3-BBC7-46A3-9825-FDC19283F8A6}" type="pres">
      <dgm:prSet presAssocID="{5F3CAFD9-1039-4F4B-84CC-F993B49340A5}" presName="connTx" presStyleLbl="parChTrans1D2" presStyleIdx="4" presStyleCnt="6"/>
      <dgm:spPr/>
    </dgm:pt>
    <dgm:pt modelId="{68C4F33B-835E-4C91-9BCF-900B801CD297}" type="pres">
      <dgm:prSet presAssocID="{9B727298-8EE2-468E-AF60-7B303BE3DB19}" presName="node" presStyleLbl="node1" presStyleIdx="4" presStyleCnt="6">
        <dgm:presLayoutVars>
          <dgm:bulletEnabled val="1"/>
        </dgm:presLayoutVars>
      </dgm:prSet>
      <dgm:spPr/>
    </dgm:pt>
    <dgm:pt modelId="{C12E769E-A08A-4634-A279-D97B49A48924}" type="pres">
      <dgm:prSet presAssocID="{28EF89EC-3EE7-428E-AE7E-B184C0A03039}" presName="Name9" presStyleLbl="parChTrans1D2" presStyleIdx="5" presStyleCnt="6"/>
      <dgm:spPr/>
    </dgm:pt>
    <dgm:pt modelId="{15B24EA5-CFB0-4927-A8D3-7B7D1E85618F}" type="pres">
      <dgm:prSet presAssocID="{28EF89EC-3EE7-428E-AE7E-B184C0A03039}" presName="connTx" presStyleLbl="parChTrans1D2" presStyleIdx="5" presStyleCnt="6"/>
      <dgm:spPr/>
    </dgm:pt>
    <dgm:pt modelId="{70E25F61-09B3-4346-8588-CB733859E553}" type="pres">
      <dgm:prSet presAssocID="{F26FCCB9-2DCB-42EB-8799-793D34E11D02}" presName="node" presStyleLbl="node1" presStyleIdx="5" presStyleCnt="6">
        <dgm:presLayoutVars>
          <dgm:bulletEnabled val="1"/>
        </dgm:presLayoutVars>
      </dgm:prSet>
      <dgm:spPr/>
    </dgm:pt>
  </dgm:ptLst>
  <dgm:cxnLst>
    <dgm:cxn modelId="{16608D4A-3DD0-4228-8A60-05D1406D1AC7}" type="presOf" srcId="{DD92FA77-7952-4251-B83C-6738024F5275}" destId="{9094EE33-8EBE-4270-B39D-0E53D217F12E}" srcOrd="0" destOrd="0" presId="urn:microsoft.com/office/officeart/2005/8/layout/radial1"/>
    <dgm:cxn modelId="{55775198-5427-41D6-91CC-D74D6BED0CD7}" type="presOf" srcId="{27312EB0-A38D-45A3-9E86-02AFA614959E}" destId="{728F80E5-1DCC-4DC4-96C9-D5EDE5590364}" srcOrd="0" destOrd="0" presId="urn:microsoft.com/office/officeart/2005/8/layout/radial1"/>
    <dgm:cxn modelId="{350E1B7C-8AFF-4DE5-A778-74F4F0796278}" type="presOf" srcId="{E45C0340-FDD8-4C70-BDCC-D8D80B982420}" destId="{3F72351E-5344-4505-8902-F32221638BE5}" srcOrd="0" destOrd="0" presId="urn:microsoft.com/office/officeart/2005/8/layout/radial1"/>
    <dgm:cxn modelId="{3190B637-2835-4AB7-837D-1F600A57442D}" srcId="{8CFA0434-8E34-4F75-A146-1A2EA3F67E11}" destId="{9B727298-8EE2-468E-AF60-7B303BE3DB19}" srcOrd="4" destOrd="0" parTransId="{5F3CAFD9-1039-4F4B-84CC-F993B49340A5}" sibTransId="{99A05940-B241-45CC-9B44-32942D4C9F2E}"/>
    <dgm:cxn modelId="{8F90C20F-AFB3-4BC9-869F-73958ABDE3B9}" type="presOf" srcId="{FEA38289-89B0-4918-8E88-CED8CFBB349D}" destId="{A7E1F6D5-5236-4BF8-93AD-6E849504742E}" srcOrd="0" destOrd="0" presId="urn:microsoft.com/office/officeart/2005/8/layout/radial1"/>
    <dgm:cxn modelId="{3B75F2ED-3C03-425D-8A23-33D2E95FDF50}" type="presOf" srcId="{16ACB9F5-0880-4D57-8741-929CED39DBF1}" destId="{97D55338-812E-4092-8465-EFC7F299F6C3}" srcOrd="0" destOrd="0" presId="urn:microsoft.com/office/officeart/2005/8/layout/radial1"/>
    <dgm:cxn modelId="{20FFC920-C976-4581-A634-33AB35D981F2}" type="presOf" srcId="{FEA38289-89B0-4918-8E88-CED8CFBB349D}" destId="{61E5F260-385C-4501-8EF5-119A4C4DA8B2}" srcOrd="1" destOrd="0" presId="urn:microsoft.com/office/officeart/2005/8/layout/radial1"/>
    <dgm:cxn modelId="{06BC521B-707E-4304-9843-11A0E26B8ED9}" type="presOf" srcId="{27312EB0-A38D-45A3-9E86-02AFA614959E}" destId="{3F39ACDC-D944-4556-9839-EBA8557203DD}" srcOrd="1" destOrd="0" presId="urn:microsoft.com/office/officeart/2005/8/layout/radial1"/>
    <dgm:cxn modelId="{3E629EAF-9FC9-40DC-8167-AD9033F5D3B7}" type="presOf" srcId="{5F3CAFD9-1039-4F4B-84CC-F993B49340A5}" destId="{42AC31D3-BBC7-46A3-9825-FDC19283F8A6}" srcOrd="1" destOrd="0" presId="urn:microsoft.com/office/officeart/2005/8/layout/radial1"/>
    <dgm:cxn modelId="{EBAF2B22-B4C2-4760-AAC4-73F1624C32F1}" type="presOf" srcId="{8CFA0434-8E34-4F75-A146-1A2EA3F67E11}" destId="{96D77F7F-09AA-415E-8F30-858F4666FD61}" srcOrd="0" destOrd="0" presId="urn:microsoft.com/office/officeart/2005/8/layout/radial1"/>
    <dgm:cxn modelId="{821CF006-7485-4C65-B0F5-F68C93CEB966}" srcId="{E45C0340-FDD8-4C70-BDCC-D8D80B982420}" destId="{8CFA0434-8E34-4F75-A146-1A2EA3F67E11}" srcOrd="0" destOrd="0" parTransId="{11C857BF-1D5E-43AE-A5C8-05ABBA01030D}" sibTransId="{6E9B39D2-AAC4-4368-8CE2-34EAF488F829}"/>
    <dgm:cxn modelId="{19E11C13-850F-49CD-A20C-F832C35D762E}" type="presOf" srcId="{44FBCE63-DBF5-4B82-9427-970A8E105D77}" destId="{3DEF7716-9234-41BD-A9D9-0A09409E3101}" srcOrd="0" destOrd="0" presId="urn:microsoft.com/office/officeart/2005/8/layout/radial1"/>
    <dgm:cxn modelId="{044B2EBA-146A-4F91-934C-8D91D9478541}" type="presOf" srcId="{0C5F906B-9B91-49BD-AAEC-F69FDD5E3A2C}" destId="{8322DDBB-CE70-4CE1-94CF-1D7AEF65DA8E}" srcOrd="1" destOrd="0" presId="urn:microsoft.com/office/officeart/2005/8/layout/radial1"/>
    <dgm:cxn modelId="{BD3F54C9-4C69-4E0D-9DC7-3E587CAD8FFD}" srcId="{8CFA0434-8E34-4F75-A146-1A2EA3F67E11}" destId="{3D521948-A2FD-475A-8D61-FD3F4E8AE7F3}" srcOrd="2" destOrd="0" parTransId="{0C5F906B-9B91-49BD-AAEC-F69FDD5E3A2C}" sibTransId="{D6D288E5-3D0B-4F6B-8466-3FCB5F38AF6E}"/>
    <dgm:cxn modelId="{1F7865A4-6845-4BD4-9DCA-1CF3859AF979}" type="presOf" srcId="{28EF89EC-3EE7-428E-AE7E-B184C0A03039}" destId="{C12E769E-A08A-4634-A279-D97B49A48924}" srcOrd="0" destOrd="0" presId="urn:microsoft.com/office/officeart/2005/8/layout/radial1"/>
    <dgm:cxn modelId="{BFA3DBDB-08A6-49BA-B90F-89BA45FC1233}" srcId="{8CFA0434-8E34-4F75-A146-1A2EA3F67E11}" destId="{16ACB9F5-0880-4D57-8741-929CED39DBF1}" srcOrd="1" destOrd="0" parTransId="{DD92FA77-7952-4251-B83C-6738024F5275}" sibTransId="{D93E6C36-3020-4720-B61F-DE7CBC0BE2C8}"/>
    <dgm:cxn modelId="{FB893529-F948-45F4-A866-B85F6D174482}" type="presOf" srcId="{996B5F83-4911-4980-BE62-2EF08048780F}" destId="{24245A6C-55F1-4C9C-8E73-C0CBBE37F67E}" srcOrd="0" destOrd="0" presId="urn:microsoft.com/office/officeart/2005/8/layout/radial1"/>
    <dgm:cxn modelId="{51C045D7-4704-4EC2-9780-41CF6E1BE913}" type="presOf" srcId="{5F3CAFD9-1039-4F4B-84CC-F993B49340A5}" destId="{5B2460E4-E07F-4D3E-A57F-A7F3DE19BD32}" srcOrd="0" destOrd="0" presId="urn:microsoft.com/office/officeart/2005/8/layout/radial1"/>
    <dgm:cxn modelId="{97B87E3E-12F2-44BC-97AF-ADBA8DC2F67C}" srcId="{8CFA0434-8E34-4F75-A146-1A2EA3F67E11}" destId="{44FBCE63-DBF5-4B82-9427-970A8E105D77}" srcOrd="0" destOrd="0" parTransId="{27312EB0-A38D-45A3-9E86-02AFA614959E}" sibTransId="{A5DA0D4F-95A1-4F08-B3F0-00E04CD0D60C}"/>
    <dgm:cxn modelId="{DE5F2B04-2A27-4AA5-A6BF-C0C97F91223E}" type="presOf" srcId="{DD92FA77-7952-4251-B83C-6738024F5275}" destId="{D5016E28-D6C6-4D4C-B096-FFE2860BD618}" srcOrd="1" destOrd="0" presId="urn:microsoft.com/office/officeart/2005/8/layout/radial1"/>
    <dgm:cxn modelId="{499DF352-0F98-4FA3-A154-AF55E208EC7B}" type="presOf" srcId="{3D521948-A2FD-475A-8D61-FD3F4E8AE7F3}" destId="{40CFB3B4-2B7A-4913-84B4-C15860F1DCE7}" srcOrd="0" destOrd="0" presId="urn:microsoft.com/office/officeart/2005/8/layout/radial1"/>
    <dgm:cxn modelId="{A5CADF7F-1EFE-4186-B4ED-39B5402EC312}" type="presOf" srcId="{9B727298-8EE2-468E-AF60-7B303BE3DB19}" destId="{68C4F33B-835E-4C91-9BCF-900B801CD297}" srcOrd="0" destOrd="0" presId="urn:microsoft.com/office/officeart/2005/8/layout/radial1"/>
    <dgm:cxn modelId="{F76C4FB8-E951-428A-9CF5-3DD10123A5B2}" srcId="{8CFA0434-8E34-4F75-A146-1A2EA3F67E11}" destId="{F26FCCB9-2DCB-42EB-8799-793D34E11D02}" srcOrd="5" destOrd="0" parTransId="{28EF89EC-3EE7-428E-AE7E-B184C0A03039}" sibTransId="{077FB8AB-202E-4D5A-B0BD-D76C6F96875D}"/>
    <dgm:cxn modelId="{114F1E53-5FB9-4A8C-8E5E-58ED83ED157F}" srcId="{8CFA0434-8E34-4F75-A146-1A2EA3F67E11}" destId="{996B5F83-4911-4980-BE62-2EF08048780F}" srcOrd="3" destOrd="0" parTransId="{FEA38289-89B0-4918-8E88-CED8CFBB349D}" sibTransId="{94FFC159-3A2A-4420-B88A-55A0C63234F4}"/>
    <dgm:cxn modelId="{7827B9AE-8D46-4BD6-9C4E-4CF5F043130E}" type="presOf" srcId="{28EF89EC-3EE7-428E-AE7E-B184C0A03039}" destId="{15B24EA5-CFB0-4927-A8D3-7B7D1E85618F}" srcOrd="1" destOrd="0" presId="urn:microsoft.com/office/officeart/2005/8/layout/radial1"/>
    <dgm:cxn modelId="{75DF09E3-3B2B-445B-9CA9-A30DF21BB3EE}" type="presOf" srcId="{F26FCCB9-2DCB-42EB-8799-793D34E11D02}" destId="{70E25F61-09B3-4346-8588-CB733859E553}" srcOrd="0" destOrd="0" presId="urn:microsoft.com/office/officeart/2005/8/layout/radial1"/>
    <dgm:cxn modelId="{25720614-BC2A-4E28-8403-7D22BE4A5A54}" type="presOf" srcId="{0C5F906B-9B91-49BD-AAEC-F69FDD5E3A2C}" destId="{7BF96A36-34EA-4BBB-AE7F-2A22DAB07D73}" srcOrd="0" destOrd="0" presId="urn:microsoft.com/office/officeart/2005/8/layout/radial1"/>
    <dgm:cxn modelId="{A7A37CF6-13CB-49F2-A576-84B973831E02}" type="presParOf" srcId="{3F72351E-5344-4505-8902-F32221638BE5}" destId="{96D77F7F-09AA-415E-8F30-858F4666FD61}" srcOrd="0" destOrd="0" presId="urn:microsoft.com/office/officeart/2005/8/layout/radial1"/>
    <dgm:cxn modelId="{A7B39C10-2D2C-4E3E-AEB0-BA5CBF2CFE19}" type="presParOf" srcId="{3F72351E-5344-4505-8902-F32221638BE5}" destId="{728F80E5-1DCC-4DC4-96C9-D5EDE5590364}" srcOrd="1" destOrd="0" presId="urn:microsoft.com/office/officeart/2005/8/layout/radial1"/>
    <dgm:cxn modelId="{B756C89A-26A2-4AE8-9AF7-DC9943942229}" type="presParOf" srcId="{728F80E5-1DCC-4DC4-96C9-D5EDE5590364}" destId="{3F39ACDC-D944-4556-9839-EBA8557203DD}" srcOrd="0" destOrd="0" presId="urn:microsoft.com/office/officeart/2005/8/layout/radial1"/>
    <dgm:cxn modelId="{BAEDEC6A-BBA4-45BD-8859-4684E54EFCBD}" type="presParOf" srcId="{3F72351E-5344-4505-8902-F32221638BE5}" destId="{3DEF7716-9234-41BD-A9D9-0A09409E3101}" srcOrd="2" destOrd="0" presId="urn:microsoft.com/office/officeart/2005/8/layout/radial1"/>
    <dgm:cxn modelId="{202DA11C-A1CC-4204-A40D-CAA1C7CD2220}" type="presParOf" srcId="{3F72351E-5344-4505-8902-F32221638BE5}" destId="{9094EE33-8EBE-4270-B39D-0E53D217F12E}" srcOrd="3" destOrd="0" presId="urn:microsoft.com/office/officeart/2005/8/layout/radial1"/>
    <dgm:cxn modelId="{56B97459-048D-432B-BCE8-B3FCB14ADF58}" type="presParOf" srcId="{9094EE33-8EBE-4270-B39D-0E53D217F12E}" destId="{D5016E28-D6C6-4D4C-B096-FFE2860BD618}" srcOrd="0" destOrd="0" presId="urn:microsoft.com/office/officeart/2005/8/layout/radial1"/>
    <dgm:cxn modelId="{4176D8F2-1D7C-421B-B007-2EAA3948E475}" type="presParOf" srcId="{3F72351E-5344-4505-8902-F32221638BE5}" destId="{97D55338-812E-4092-8465-EFC7F299F6C3}" srcOrd="4" destOrd="0" presId="urn:microsoft.com/office/officeart/2005/8/layout/radial1"/>
    <dgm:cxn modelId="{49102211-4133-4A30-A2E6-7D2C913CDAB8}" type="presParOf" srcId="{3F72351E-5344-4505-8902-F32221638BE5}" destId="{7BF96A36-34EA-4BBB-AE7F-2A22DAB07D73}" srcOrd="5" destOrd="0" presId="urn:microsoft.com/office/officeart/2005/8/layout/radial1"/>
    <dgm:cxn modelId="{92387AB9-E0CE-4818-90DB-2D8290A8FDA0}" type="presParOf" srcId="{7BF96A36-34EA-4BBB-AE7F-2A22DAB07D73}" destId="{8322DDBB-CE70-4CE1-94CF-1D7AEF65DA8E}" srcOrd="0" destOrd="0" presId="urn:microsoft.com/office/officeart/2005/8/layout/radial1"/>
    <dgm:cxn modelId="{1D025033-5902-4A47-A78C-D6EFAB69FBE6}" type="presParOf" srcId="{3F72351E-5344-4505-8902-F32221638BE5}" destId="{40CFB3B4-2B7A-4913-84B4-C15860F1DCE7}" srcOrd="6" destOrd="0" presId="urn:microsoft.com/office/officeart/2005/8/layout/radial1"/>
    <dgm:cxn modelId="{0E382F2D-FC33-4B3F-9D22-C436CEA1D6D1}" type="presParOf" srcId="{3F72351E-5344-4505-8902-F32221638BE5}" destId="{A7E1F6D5-5236-4BF8-93AD-6E849504742E}" srcOrd="7" destOrd="0" presId="urn:microsoft.com/office/officeart/2005/8/layout/radial1"/>
    <dgm:cxn modelId="{757CEEF4-2532-4E84-BC1A-DB7F716195B0}" type="presParOf" srcId="{A7E1F6D5-5236-4BF8-93AD-6E849504742E}" destId="{61E5F260-385C-4501-8EF5-119A4C4DA8B2}" srcOrd="0" destOrd="0" presId="urn:microsoft.com/office/officeart/2005/8/layout/radial1"/>
    <dgm:cxn modelId="{854137AE-AE41-42B2-8149-F6AD35C0A7E8}" type="presParOf" srcId="{3F72351E-5344-4505-8902-F32221638BE5}" destId="{24245A6C-55F1-4C9C-8E73-C0CBBE37F67E}" srcOrd="8" destOrd="0" presId="urn:microsoft.com/office/officeart/2005/8/layout/radial1"/>
    <dgm:cxn modelId="{1C66AB4C-D415-45F3-A015-17CA5C3BC984}" type="presParOf" srcId="{3F72351E-5344-4505-8902-F32221638BE5}" destId="{5B2460E4-E07F-4D3E-A57F-A7F3DE19BD32}" srcOrd="9" destOrd="0" presId="urn:microsoft.com/office/officeart/2005/8/layout/radial1"/>
    <dgm:cxn modelId="{947B8CDD-B195-4AB6-9B89-3C40ACBE3E9F}" type="presParOf" srcId="{5B2460E4-E07F-4D3E-A57F-A7F3DE19BD32}" destId="{42AC31D3-BBC7-46A3-9825-FDC19283F8A6}" srcOrd="0" destOrd="0" presId="urn:microsoft.com/office/officeart/2005/8/layout/radial1"/>
    <dgm:cxn modelId="{DB6AED1B-B464-414C-BD82-B9DFDB9CA436}" type="presParOf" srcId="{3F72351E-5344-4505-8902-F32221638BE5}" destId="{68C4F33B-835E-4C91-9BCF-900B801CD297}" srcOrd="10" destOrd="0" presId="urn:microsoft.com/office/officeart/2005/8/layout/radial1"/>
    <dgm:cxn modelId="{9FB33D83-04D0-4F42-894E-47A6A018C54A}" type="presParOf" srcId="{3F72351E-5344-4505-8902-F32221638BE5}" destId="{C12E769E-A08A-4634-A279-D97B49A48924}" srcOrd="11" destOrd="0" presId="urn:microsoft.com/office/officeart/2005/8/layout/radial1"/>
    <dgm:cxn modelId="{335E4D1C-35A7-408B-9CCD-A178F9926F70}" type="presParOf" srcId="{C12E769E-A08A-4634-A279-D97B49A48924}" destId="{15B24EA5-CFB0-4927-A8D3-7B7D1E85618F}" srcOrd="0" destOrd="0" presId="urn:microsoft.com/office/officeart/2005/8/layout/radial1"/>
    <dgm:cxn modelId="{2AC0E803-C3E4-4D26-B80C-7E7F0DE11F5E}" type="presParOf" srcId="{3F72351E-5344-4505-8902-F32221638BE5}" destId="{70E25F61-09B3-4346-8588-CB733859E553}" srcOrd="12" destOrd="0" presId="urn:microsoft.com/office/officeart/2005/8/layout/radial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41E03B-254E-4E07-AB0F-004F3D4F050A}">
      <dsp:nvSpPr>
        <dsp:cNvPr id="0" name=""/>
        <dsp:cNvSpPr/>
      </dsp:nvSpPr>
      <dsp:spPr>
        <a:xfrm>
          <a:off x="3575387" y="1379081"/>
          <a:ext cx="1058186" cy="10581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13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THÈMES</a:t>
          </a:r>
          <a:endParaRPr kumimoji="0" lang="fr-CA" altLang="en-US" sz="13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endParaRPr>
        </a:p>
      </dsp:txBody>
      <dsp:txXfrm>
        <a:off x="3730355" y="1534049"/>
        <a:ext cx="748250" cy="748250"/>
      </dsp:txXfrm>
    </dsp:sp>
    <dsp:sp modelId="{ECEF7C5C-DBED-4789-BCD9-1DBAF46A1389}">
      <dsp:nvSpPr>
        <dsp:cNvPr id="0" name=""/>
        <dsp:cNvSpPr/>
      </dsp:nvSpPr>
      <dsp:spPr>
        <a:xfrm rot="16200000">
          <a:off x="3944803" y="1207802"/>
          <a:ext cx="319355" cy="23203"/>
        </a:xfrm>
        <a:custGeom>
          <a:avLst/>
          <a:gdLst/>
          <a:ahLst/>
          <a:cxnLst/>
          <a:rect l="0" t="0" r="0" b="0"/>
          <a:pathLst>
            <a:path>
              <a:moveTo>
                <a:pt x="0" y="11601"/>
              </a:moveTo>
              <a:lnTo>
                <a:pt x="319355" y="116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4096497" y="1211419"/>
        <a:ext cx="15967" cy="15967"/>
      </dsp:txXfrm>
    </dsp:sp>
    <dsp:sp modelId="{95B1D69A-9759-4E79-9331-5C2541330A8F}">
      <dsp:nvSpPr>
        <dsp:cNvPr id="0" name=""/>
        <dsp:cNvSpPr/>
      </dsp:nvSpPr>
      <dsp:spPr>
        <a:xfrm>
          <a:off x="3575387" y="1539"/>
          <a:ext cx="1058186" cy="10581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Santé</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Loisirs</a:t>
          </a:r>
          <a:endPar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endParaRPr>
        </a:p>
      </dsp:txBody>
      <dsp:txXfrm>
        <a:off x="3730355" y="156507"/>
        <a:ext cx="748250" cy="748250"/>
      </dsp:txXfrm>
    </dsp:sp>
    <dsp:sp modelId="{6612D7C7-9141-40F7-8828-1539AF23BD3F}">
      <dsp:nvSpPr>
        <dsp:cNvPr id="0" name=""/>
        <dsp:cNvSpPr/>
      </dsp:nvSpPr>
      <dsp:spPr>
        <a:xfrm rot="19800000">
          <a:off x="4541296" y="1552187"/>
          <a:ext cx="319355" cy="23203"/>
        </a:xfrm>
        <a:custGeom>
          <a:avLst/>
          <a:gdLst/>
          <a:ahLst/>
          <a:cxnLst/>
          <a:rect l="0" t="0" r="0" b="0"/>
          <a:pathLst>
            <a:path>
              <a:moveTo>
                <a:pt x="0" y="11601"/>
              </a:moveTo>
              <a:lnTo>
                <a:pt x="319355" y="116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4692990" y="1555805"/>
        <a:ext cx="15967" cy="15967"/>
      </dsp:txXfrm>
    </dsp:sp>
    <dsp:sp modelId="{4CE63E0E-9A48-4038-826F-91F574A8106C}">
      <dsp:nvSpPr>
        <dsp:cNvPr id="0" name=""/>
        <dsp:cNvSpPr/>
      </dsp:nvSpPr>
      <dsp:spPr>
        <a:xfrm>
          <a:off x="4768374" y="690310"/>
          <a:ext cx="1058186" cy="10581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Société</a:t>
          </a:r>
          <a:endPar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endParaRPr>
        </a:p>
      </dsp:txBody>
      <dsp:txXfrm>
        <a:off x="4923342" y="845278"/>
        <a:ext cx="748250" cy="748250"/>
      </dsp:txXfrm>
    </dsp:sp>
    <dsp:sp modelId="{314B8B6D-7DBF-45D6-8DB2-9D4467E5DD4D}">
      <dsp:nvSpPr>
        <dsp:cNvPr id="0" name=""/>
        <dsp:cNvSpPr/>
      </dsp:nvSpPr>
      <dsp:spPr>
        <a:xfrm rot="1800000">
          <a:off x="4541296" y="2240959"/>
          <a:ext cx="319355" cy="23203"/>
        </a:xfrm>
        <a:custGeom>
          <a:avLst/>
          <a:gdLst/>
          <a:ahLst/>
          <a:cxnLst/>
          <a:rect l="0" t="0" r="0" b="0"/>
          <a:pathLst>
            <a:path>
              <a:moveTo>
                <a:pt x="0" y="11601"/>
              </a:moveTo>
              <a:lnTo>
                <a:pt x="319355" y="116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4692990" y="2244576"/>
        <a:ext cx="15967" cy="15967"/>
      </dsp:txXfrm>
    </dsp:sp>
    <dsp:sp modelId="{CA6EE776-2A8C-4992-A3C6-2CABAA5EE945}">
      <dsp:nvSpPr>
        <dsp:cNvPr id="0" name=""/>
        <dsp:cNvSpPr/>
      </dsp:nvSpPr>
      <dsp:spPr>
        <a:xfrm>
          <a:off x="4768374" y="2067852"/>
          <a:ext cx="1058186" cy="10581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Consommation</a:t>
          </a:r>
          <a:endPar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endParaRPr>
        </a:p>
      </dsp:txBody>
      <dsp:txXfrm>
        <a:off x="4923342" y="2222820"/>
        <a:ext cx="748250" cy="748250"/>
      </dsp:txXfrm>
    </dsp:sp>
    <dsp:sp modelId="{3F7991DF-387D-42FD-AC81-4AA82B4AFC65}">
      <dsp:nvSpPr>
        <dsp:cNvPr id="0" name=""/>
        <dsp:cNvSpPr/>
      </dsp:nvSpPr>
      <dsp:spPr>
        <a:xfrm rot="5400000">
          <a:off x="3944803" y="2585344"/>
          <a:ext cx="319355" cy="23203"/>
        </a:xfrm>
        <a:custGeom>
          <a:avLst/>
          <a:gdLst/>
          <a:ahLst/>
          <a:cxnLst/>
          <a:rect l="0" t="0" r="0" b="0"/>
          <a:pathLst>
            <a:path>
              <a:moveTo>
                <a:pt x="0" y="11601"/>
              </a:moveTo>
              <a:lnTo>
                <a:pt x="319355" y="116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4096497" y="2588962"/>
        <a:ext cx="15967" cy="15967"/>
      </dsp:txXfrm>
    </dsp:sp>
    <dsp:sp modelId="{9F396238-2E82-4A66-82F4-4A5153B20F63}">
      <dsp:nvSpPr>
        <dsp:cNvPr id="0" name=""/>
        <dsp:cNvSpPr/>
      </dsp:nvSpPr>
      <dsp:spPr>
        <a:xfrm>
          <a:off x="3575387" y="2756624"/>
          <a:ext cx="1058186" cy="10581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Autonomie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financière</a:t>
          </a:r>
          <a:endPar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endParaRPr>
        </a:p>
      </dsp:txBody>
      <dsp:txXfrm>
        <a:off x="3730355" y="2911592"/>
        <a:ext cx="748250" cy="748250"/>
      </dsp:txXfrm>
    </dsp:sp>
    <dsp:sp modelId="{03ECD3FB-60B0-4FBD-B51C-6DE8142B5E5C}">
      <dsp:nvSpPr>
        <dsp:cNvPr id="0" name=""/>
        <dsp:cNvSpPr/>
      </dsp:nvSpPr>
      <dsp:spPr>
        <a:xfrm rot="9000000">
          <a:off x="3348309" y="2240959"/>
          <a:ext cx="319355" cy="23203"/>
        </a:xfrm>
        <a:custGeom>
          <a:avLst/>
          <a:gdLst/>
          <a:ahLst/>
          <a:cxnLst/>
          <a:rect l="0" t="0" r="0" b="0"/>
          <a:pathLst>
            <a:path>
              <a:moveTo>
                <a:pt x="0" y="11601"/>
              </a:moveTo>
              <a:lnTo>
                <a:pt x="319355" y="116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rot="10800000">
        <a:off x="3500003" y="2244576"/>
        <a:ext cx="15967" cy="15967"/>
      </dsp:txXfrm>
    </dsp:sp>
    <dsp:sp modelId="{B0ADCC62-AD71-4D8B-AA09-6BD39CA51A3F}">
      <dsp:nvSpPr>
        <dsp:cNvPr id="0" name=""/>
        <dsp:cNvSpPr/>
      </dsp:nvSpPr>
      <dsp:spPr>
        <a:xfrm>
          <a:off x="2382400" y="2067852"/>
          <a:ext cx="1058186" cy="10581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Logement</a:t>
          </a:r>
          <a:endPar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endParaRPr>
        </a:p>
      </dsp:txBody>
      <dsp:txXfrm>
        <a:off x="2537368" y="2222820"/>
        <a:ext cx="748250" cy="748250"/>
      </dsp:txXfrm>
    </dsp:sp>
    <dsp:sp modelId="{A1CD96EB-E56F-4FFB-A538-2198437F1EDE}">
      <dsp:nvSpPr>
        <dsp:cNvPr id="0" name=""/>
        <dsp:cNvSpPr/>
      </dsp:nvSpPr>
      <dsp:spPr>
        <a:xfrm rot="12600000">
          <a:off x="3348309" y="1552187"/>
          <a:ext cx="319355" cy="23203"/>
        </a:xfrm>
        <a:custGeom>
          <a:avLst/>
          <a:gdLst/>
          <a:ahLst/>
          <a:cxnLst/>
          <a:rect l="0" t="0" r="0" b="0"/>
          <a:pathLst>
            <a:path>
              <a:moveTo>
                <a:pt x="0" y="11601"/>
              </a:moveTo>
              <a:lnTo>
                <a:pt x="319355" y="116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rot="10800000">
        <a:off x="3500003" y="1555805"/>
        <a:ext cx="15967" cy="15967"/>
      </dsp:txXfrm>
    </dsp:sp>
    <dsp:sp modelId="{E8F4CFF2-82FD-40AF-A690-748F29583C3B}">
      <dsp:nvSpPr>
        <dsp:cNvPr id="0" name=""/>
        <dsp:cNvSpPr/>
      </dsp:nvSpPr>
      <dsp:spPr>
        <a:xfrm>
          <a:off x="2382400" y="690310"/>
          <a:ext cx="1058186" cy="10581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Transport</a:t>
          </a:r>
          <a:endPar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endParaRPr>
        </a:p>
      </dsp:txBody>
      <dsp:txXfrm>
        <a:off x="2537368" y="845278"/>
        <a:ext cx="748250" cy="7482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D77F7F-09AA-415E-8F30-858F4666FD61}">
      <dsp:nvSpPr>
        <dsp:cNvPr id="0" name=""/>
        <dsp:cNvSpPr/>
      </dsp:nvSpPr>
      <dsp:spPr>
        <a:xfrm>
          <a:off x="3575387" y="1379081"/>
          <a:ext cx="1058186" cy="10581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13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THÈMES</a:t>
          </a:r>
          <a:endParaRPr kumimoji="0" lang="fr-CA" altLang="en-US" sz="13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endParaRPr>
        </a:p>
      </dsp:txBody>
      <dsp:txXfrm>
        <a:off x="3730355" y="1534049"/>
        <a:ext cx="748250" cy="748250"/>
      </dsp:txXfrm>
    </dsp:sp>
    <dsp:sp modelId="{728F80E5-1DCC-4DC4-96C9-D5EDE5590364}">
      <dsp:nvSpPr>
        <dsp:cNvPr id="0" name=""/>
        <dsp:cNvSpPr/>
      </dsp:nvSpPr>
      <dsp:spPr>
        <a:xfrm rot="16200000">
          <a:off x="3944803" y="1207802"/>
          <a:ext cx="319355" cy="23203"/>
        </a:xfrm>
        <a:custGeom>
          <a:avLst/>
          <a:gdLst/>
          <a:ahLst/>
          <a:cxnLst/>
          <a:rect l="0" t="0" r="0" b="0"/>
          <a:pathLst>
            <a:path>
              <a:moveTo>
                <a:pt x="0" y="11601"/>
              </a:moveTo>
              <a:lnTo>
                <a:pt x="319355" y="116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4096497" y="1211419"/>
        <a:ext cx="15967" cy="15967"/>
      </dsp:txXfrm>
    </dsp:sp>
    <dsp:sp modelId="{3DEF7716-9234-41BD-A9D9-0A09409E3101}">
      <dsp:nvSpPr>
        <dsp:cNvPr id="0" name=""/>
        <dsp:cNvSpPr/>
      </dsp:nvSpPr>
      <dsp:spPr>
        <a:xfrm>
          <a:off x="3575387" y="1539"/>
          <a:ext cx="1058186" cy="10581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Santé</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Loisirs</a:t>
          </a:r>
          <a:endPar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endParaRPr>
        </a:p>
      </dsp:txBody>
      <dsp:txXfrm>
        <a:off x="3730355" y="156507"/>
        <a:ext cx="748250" cy="748250"/>
      </dsp:txXfrm>
    </dsp:sp>
    <dsp:sp modelId="{9094EE33-8EBE-4270-B39D-0E53D217F12E}">
      <dsp:nvSpPr>
        <dsp:cNvPr id="0" name=""/>
        <dsp:cNvSpPr/>
      </dsp:nvSpPr>
      <dsp:spPr>
        <a:xfrm rot="19800000">
          <a:off x="4541296" y="1552187"/>
          <a:ext cx="319355" cy="23203"/>
        </a:xfrm>
        <a:custGeom>
          <a:avLst/>
          <a:gdLst/>
          <a:ahLst/>
          <a:cxnLst/>
          <a:rect l="0" t="0" r="0" b="0"/>
          <a:pathLst>
            <a:path>
              <a:moveTo>
                <a:pt x="0" y="11601"/>
              </a:moveTo>
              <a:lnTo>
                <a:pt x="319355" y="116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4692990" y="1555805"/>
        <a:ext cx="15967" cy="15967"/>
      </dsp:txXfrm>
    </dsp:sp>
    <dsp:sp modelId="{97D55338-812E-4092-8465-EFC7F299F6C3}">
      <dsp:nvSpPr>
        <dsp:cNvPr id="0" name=""/>
        <dsp:cNvSpPr/>
      </dsp:nvSpPr>
      <dsp:spPr>
        <a:xfrm>
          <a:off x="4768374" y="690310"/>
          <a:ext cx="1058186" cy="10581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Société</a:t>
          </a:r>
          <a:endPar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endParaRPr>
        </a:p>
      </dsp:txBody>
      <dsp:txXfrm>
        <a:off x="4923342" y="845278"/>
        <a:ext cx="748250" cy="748250"/>
      </dsp:txXfrm>
    </dsp:sp>
    <dsp:sp modelId="{7BF96A36-34EA-4BBB-AE7F-2A22DAB07D73}">
      <dsp:nvSpPr>
        <dsp:cNvPr id="0" name=""/>
        <dsp:cNvSpPr/>
      </dsp:nvSpPr>
      <dsp:spPr>
        <a:xfrm rot="1800000">
          <a:off x="4541296" y="2240959"/>
          <a:ext cx="319355" cy="23203"/>
        </a:xfrm>
        <a:custGeom>
          <a:avLst/>
          <a:gdLst/>
          <a:ahLst/>
          <a:cxnLst/>
          <a:rect l="0" t="0" r="0" b="0"/>
          <a:pathLst>
            <a:path>
              <a:moveTo>
                <a:pt x="0" y="11601"/>
              </a:moveTo>
              <a:lnTo>
                <a:pt x="319355" y="116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4692990" y="2244576"/>
        <a:ext cx="15967" cy="15967"/>
      </dsp:txXfrm>
    </dsp:sp>
    <dsp:sp modelId="{40CFB3B4-2B7A-4913-84B4-C15860F1DCE7}">
      <dsp:nvSpPr>
        <dsp:cNvPr id="0" name=""/>
        <dsp:cNvSpPr/>
      </dsp:nvSpPr>
      <dsp:spPr>
        <a:xfrm>
          <a:off x="4768374" y="2067852"/>
          <a:ext cx="1058186" cy="10581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Consommation</a:t>
          </a:r>
          <a:endPar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endParaRPr>
        </a:p>
      </dsp:txBody>
      <dsp:txXfrm>
        <a:off x="4923342" y="2222820"/>
        <a:ext cx="748250" cy="748250"/>
      </dsp:txXfrm>
    </dsp:sp>
    <dsp:sp modelId="{A7E1F6D5-5236-4BF8-93AD-6E849504742E}">
      <dsp:nvSpPr>
        <dsp:cNvPr id="0" name=""/>
        <dsp:cNvSpPr/>
      </dsp:nvSpPr>
      <dsp:spPr>
        <a:xfrm rot="5400000">
          <a:off x="3944803" y="2585344"/>
          <a:ext cx="319355" cy="23203"/>
        </a:xfrm>
        <a:custGeom>
          <a:avLst/>
          <a:gdLst/>
          <a:ahLst/>
          <a:cxnLst/>
          <a:rect l="0" t="0" r="0" b="0"/>
          <a:pathLst>
            <a:path>
              <a:moveTo>
                <a:pt x="0" y="11601"/>
              </a:moveTo>
              <a:lnTo>
                <a:pt x="319355" y="116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4096497" y="2588962"/>
        <a:ext cx="15967" cy="15967"/>
      </dsp:txXfrm>
    </dsp:sp>
    <dsp:sp modelId="{24245A6C-55F1-4C9C-8E73-C0CBBE37F67E}">
      <dsp:nvSpPr>
        <dsp:cNvPr id="0" name=""/>
        <dsp:cNvSpPr/>
      </dsp:nvSpPr>
      <dsp:spPr>
        <a:xfrm>
          <a:off x="3575387" y="2756624"/>
          <a:ext cx="1058186" cy="10581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Autonomie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financière</a:t>
          </a:r>
          <a:endPar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endParaRPr>
        </a:p>
      </dsp:txBody>
      <dsp:txXfrm>
        <a:off x="3730355" y="2911592"/>
        <a:ext cx="748250" cy="748250"/>
      </dsp:txXfrm>
    </dsp:sp>
    <dsp:sp modelId="{5B2460E4-E07F-4D3E-A57F-A7F3DE19BD32}">
      <dsp:nvSpPr>
        <dsp:cNvPr id="0" name=""/>
        <dsp:cNvSpPr/>
      </dsp:nvSpPr>
      <dsp:spPr>
        <a:xfrm rot="9000000">
          <a:off x="3348309" y="2240959"/>
          <a:ext cx="319355" cy="23203"/>
        </a:xfrm>
        <a:custGeom>
          <a:avLst/>
          <a:gdLst/>
          <a:ahLst/>
          <a:cxnLst/>
          <a:rect l="0" t="0" r="0" b="0"/>
          <a:pathLst>
            <a:path>
              <a:moveTo>
                <a:pt x="0" y="11601"/>
              </a:moveTo>
              <a:lnTo>
                <a:pt x="319355" y="116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rot="10800000">
        <a:off x="3500003" y="2244576"/>
        <a:ext cx="15967" cy="15967"/>
      </dsp:txXfrm>
    </dsp:sp>
    <dsp:sp modelId="{68C4F33B-835E-4C91-9BCF-900B801CD297}">
      <dsp:nvSpPr>
        <dsp:cNvPr id="0" name=""/>
        <dsp:cNvSpPr/>
      </dsp:nvSpPr>
      <dsp:spPr>
        <a:xfrm>
          <a:off x="2382400" y="2067852"/>
          <a:ext cx="1058186" cy="10581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Logement</a:t>
          </a:r>
          <a:endPar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endParaRPr>
        </a:p>
      </dsp:txBody>
      <dsp:txXfrm>
        <a:off x="2537368" y="2222820"/>
        <a:ext cx="748250" cy="748250"/>
      </dsp:txXfrm>
    </dsp:sp>
    <dsp:sp modelId="{C12E769E-A08A-4634-A279-D97B49A48924}">
      <dsp:nvSpPr>
        <dsp:cNvPr id="0" name=""/>
        <dsp:cNvSpPr/>
      </dsp:nvSpPr>
      <dsp:spPr>
        <a:xfrm rot="12600000">
          <a:off x="3348309" y="1552187"/>
          <a:ext cx="319355" cy="23203"/>
        </a:xfrm>
        <a:custGeom>
          <a:avLst/>
          <a:gdLst/>
          <a:ahLst/>
          <a:cxnLst/>
          <a:rect l="0" t="0" r="0" b="0"/>
          <a:pathLst>
            <a:path>
              <a:moveTo>
                <a:pt x="0" y="11601"/>
              </a:moveTo>
              <a:lnTo>
                <a:pt x="319355" y="116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rot="10800000">
        <a:off x="3500003" y="1555805"/>
        <a:ext cx="15967" cy="15967"/>
      </dsp:txXfrm>
    </dsp:sp>
    <dsp:sp modelId="{70E25F61-09B3-4346-8588-CB733859E553}">
      <dsp:nvSpPr>
        <dsp:cNvPr id="0" name=""/>
        <dsp:cNvSpPr/>
      </dsp:nvSpPr>
      <dsp:spPr>
        <a:xfrm>
          <a:off x="2382400" y="690310"/>
          <a:ext cx="1058186" cy="10581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rPr>
            <a:t>Transport</a:t>
          </a:r>
          <a:endParaRPr kumimoji="0" lang="fr-CA" altLang="en-US" sz="700" b="1" i="0" u="none" strike="noStrike" kern="1200" cap="none" normalizeH="0" baseline="0" smtClean="0">
            <a:ln>
              <a:noFill/>
            </a:ln>
            <a:solidFill>
              <a:schemeClr val="tx1"/>
            </a:solidFill>
            <a:effectLst/>
            <a:latin typeface="Arial" panose="020B0604020202020204" pitchFamily="34" charset="0"/>
            <a:cs typeface="Arial" panose="020B0604020202020204" pitchFamily="34" charset="0"/>
          </a:endParaRPr>
        </a:p>
      </dsp:txBody>
      <dsp:txXfrm>
        <a:off x="2537368" y="845278"/>
        <a:ext cx="748250" cy="748250"/>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fr-CA" altLang="fr-FR"/>
          </a:p>
        </p:txBody>
      </p:sp>
      <p:sp>
        <p:nvSpPr>
          <p:cNvPr id="7065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6A952CC4-F768-4341-92CA-B0E92994F945}" type="datetimeFigureOut">
              <a:rPr lang="fr-CA" altLang="fr-FR"/>
              <a:pPr>
                <a:defRPr/>
              </a:pPr>
              <a:t>2022-01-28</a:t>
            </a:fld>
            <a:endParaRPr lang="fr-CA" altLang="fr-FR"/>
          </a:p>
        </p:txBody>
      </p:sp>
      <p:sp>
        <p:nvSpPr>
          <p:cNvPr id="7066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fr-CA" altLang="fr-FR"/>
          </a:p>
        </p:txBody>
      </p:sp>
      <p:sp>
        <p:nvSpPr>
          <p:cNvPr id="7066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9136CFBC-DE58-4D14-BE7A-6CF7616F8178}" type="slidenum">
              <a:rPr lang="fr-CA" altLang="fr-FR"/>
              <a:pPr>
                <a:defRPr/>
              </a:pPr>
              <a:t>‹N°›</a:t>
            </a:fld>
            <a:endParaRPr lang="fr-CA"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fr-CA" altLang="fr-FR"/>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047D1574-F104-4DC0-B866-ACB5FC5023D3}" type="datetimeFigureOut">
              <a:rPr lang="fr-CA" altLang="fr-FR"/>
              <a:pPr>
                <a:defRPr/>
              </a:pPr>
              <a:t>2022-01-28</a:t>
            </a:fld>
            <a:endParaRPr lang="fr-CA" altLang="fr-FR"/>
          </a:p>
        </p:txBody>
      </p:sp>
      <p:sp>
        <p:nvSpPr>
          <p:cNvPr id="41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CA" altLang="fr-FR" noProof="0" smtClean="0"/>
              <a:t>Cliquez pour modifier les styles du texte du masque</a:t>
            </a:r>
          </a:p>
          <a:p>
            <a:pPr lvl="1"/>
            <a:r>
              <a:rPr lang="fr-CA" altLang="fr-FR" noProof="0" smtClean="0"/>
              <a:t>Deuxième niveau</a:t>
            </a:r>
          </a:p>
          <a:p>
            <a:pPr lvl="2"/>
            <a:r>
              <a:rPr lang="fr-CA" altLang="fr-FR" noProof="0" smtClean="0"/>
              <a:t>Troisième niveau</a:t>
            </a:r>
          </a:p>
          <a:p>
            <a:pPr lvl="3"/>
            <a:r>
              <a:rPr lang="fr-CA" altLang="fr-FR" noProof="0" smtClean="0"/>
              <a:t>Quatrième niveau</a:t>
            </a:r>
          </a:p>
          <a:p>
            <a:pPr lvl="4"/>
            <a:r>
              <a:rPr lang="fr-CA" altLang="fr-FR" noProof="0" smtClean="0"/>
              <a:t>Cinquième niveau</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fr-CA" altLang="fr-FR"/>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A47BDD9C-200A-4AC8-B5BE-6E50E98509B1}" type="slidenum">
              <a:rPr lang="fr-CA" altLang="fr-FR"/>
              <a:pPr>
                <a:defRPr/>
              </a:pPr>
              <a:t>‹N°›</a:t>
            </a:fld>
            <a:endParaRPr lang="fr-CA"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Rot="1" noChangeArrowheads="1" noTextEdit="1"/>
          </p:cNvSpPr>
          <p:nvPr>
            <p:ph type="sldImg"/>
          </p:nvPr>
        </p:nvSpPr>
        <p:spPr>
          <a:ln/>
        </p:spPr>
      </p:sp>
      <p:sp>
        <p:nvSpPr>
          <p:cNvPr id="8195" name="Rectangle 3"/>
          <p:cNvSpPr>
            <a:spLocks noGrp="1" noChangeArrowheads="1"/>
          </p:cNvSpPr>
          <p:nvPr>
            <p:ph type="body" idx="1"/>
          </p:nvPr>
        </p:nvSpPr>
        <p:spPr>
          <a:noFill/>
        </p:spPr>
        <p:txBody>
          <a:bodyPr/>
          <a:lstStyle/>
          <a:p>
            <a:pPr eaLnBrk="1" hangingPunct="1"/>
            <a:r>
              <a:rPr lang="fr-CA" altLang="fr-FR" smtClean="0"/>
              <a:t>Autonomie: faire ce qu’on veut? Susceptible de degrés + assumer les conséquences: J’ai trois ans, je sais m’habiller toute seule, je vais à la toilette toute seule. Je sais aussi faire des bêtises toute seule. Autonome jusqu’où? Autonome avec des adaptations: Personne H jouant aux quilles virtuelles</a:t>
            </a:r>
          </a:p>
          <a:p>
            <a:pPr eaLnBrk="1" hangingPunct="1"/>
            <a:endParaRPr lang="fr-CA" alt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Rot="1" noChangeArrowheads="1" noTextEdit="1"/>
          </p:cNvSpPr>
          <p:nvPr>
            <p:ph type="sldImg"/>
          </p:nvPr>
        </p:nvSpPr>
        <p:spPr>
          <a:ln/>
        </p:spPr>
      </p:sp>
      <p:sp>
        <p:nvSpPr>
          <p:cNvPr id="30723" name="Rectangle 3"/>
          <p:cNvSpPr>
            <a:spLocks noGrp="1" noChangeArrowheads="1"/>
          </p:cNvSpPr>
          <p:nvPr>
            <p:ph type="body" idx="1"/>
          </p:nvPr>
        </p:nvSpPr>
        <p:spPr>
          <a:noFill/>
        </p:spPr>
        <p:txBody>
          <a:bodyPr/>
          <a:lstStyle/>
          <a:p>
            <a:pPr eaLnBrk="1" hangingPunct="1"/>
            <a:r>
              <a:rPr lang="fr-CA" altLang="fr-FR" smtClean="0"/>
              <a:t>Enjeux: intégration sociale, réseaux sociaux, actualisation de ses talents, dév. de nouvelles compétences, etc.</a:t>
            </a:r>
          </a:p>
          <a:p>
            <a:pPr eaLnBrk="1" hangingPunct="1"/>
            <a:r>
              <a:rPr lang="fr-CA" altLang="fr-FR" smtClean="0"/>
              <a:t>Estime de soi: valable (agir selon ses valeurs)</a:t>
            </a:r>
          </a:p>
          <a:p>
            <a:pPr eaLnBrk="1" hangingPunct="1"/>
            <a:r>
              <a:rPr lang="fr-CA" altLang="fr-FR" smtClean="0"/>
              <a:t>Confiance en soi: capable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Rot="1" noChangeArrowheads="1" noTextEdit="1"/>
          </p:cNvSpPr>
          <p:nvPr>
            <p:ph type="sldImg"/>
          </p:nvPr>
        </p:nvSpPr>
        <p:spPr>
          <a:ln/>
        </p:spPr>
      </p:sp>
      <p:sp>
        <p:nvSpPr>
          <p:cNvPr id="34819" name="Rectangle 3"/>
          <p:cNvSpPr>
            <a:spLocks noGrp="1" noChangeArrowheads="1"/>
          </p:cNvSpPr>
          <p:nvPr>
            <p:ph type="body" idx="1"/>
          </p:nvPr>
        </p:nvSpPr>
        <p:spPr>
          <a:noFill/>
        </p:spPr>
        <p:txBody>
          <a:bodyPr/>
          <a:lstStyle/>
          <a:p>
            <a:pPr eaLnBrk="1" hangingPunct="1"/>
            <a:r>
              <a:rPr lang="fr-CA" altLang="fr-FR" smtClean="0"/>
              <a:t>Pour apprendre, répéter, refaire.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Rot="1" noChangeArrowheads="1" noTextEdit="1"/>
          </p:cNvSpPr>
          <p:nvPr>
            <p:ph type="sldImg"/>
          </p:nvPr>
        </p:nvSpPr>
        <p:spPr>
          <a:ln/>
        </p:spPr>
      </p:sp>
      <p:sp>
        <p:nvSpPr>
          <p:cNvPr id="36867" name="Rectangle 3"/>
          <p:cNvSpPr>
            <a:spLocks noGrp="1" noChangeArrowheads="1"/>
          </p:cNvSpPr>
          <p:nvPr>
            <p:ph type="body" idx="1"/>
          </p:nvPr>
        </p:nvSpPr>
        <p:spPr>
          <a:noFill/>
        </p:spPr>
        <p:txBody>
          <a:bodyPr/>
          <a:lstStyle/>
          <a:p>
            <a:pPr eaLnBrk="1" hangingPunct="1"/>
            <a:r>
              <a:rPr lang="fr-CA" altLang="fr-FR" smtClean="0"/>
              <a:t>Les points 1 à 4 sont habituellement escamotés: l’enseignant encadre, rappelle, etc…</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Rot="1" noChangeArrowheads="1" noTextEdit="1"/>
          </p:cNvSpPr>
          <p:nvPr>
            <p:ph type="sldImg"/>
          </p:nvPr>
        </p:nvSpPr>
        <p:spPr>
          <a:ln/>
        </p:spPr>
      </p:sp>
      <p:sp>
        <p:nvSpPr>
          <p:cNvPr id="10243" name="Rectangle 3"/>
          <p:cNvSpPr>
            <a:spLocks noGrp="1" noChangeArrowheads="1"/>
          </p:cNvSpPr>
          <p:nvPr>
            <p:ph type="body" idx="1"/>
          </p:nvPr>
        </p:nvSpPr>
        <p:spPr>
          <a:noFill/>
        </p:spPr>
        <p:txBody>
          <a:bodyPr/>
          <a:lstStyle/>
          <a:p>
            <a:pPr eaLnBrk="1" hangingPunct="1"/>
            <a:r>
              <a:rPr lang="fr-CA" altLang="fr-FR" smtClean="0"/>
              <a:t>Demander aux participants de donner des exemples pour DEGRÉ puis pour PROGRÈS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Rot="1" noChangeArrowheads="1" noTextEdit="1"/>
          </p:cNvSpPr>
          <p:nvPr>
            <p:ph type="sldImg"/>
          </p:nvPr>
        </p:nvSpPr>
        <p:spPr>
          <a:ln/>
        </p:spPr>
      </p:sp>
      <p:sp>
        <p:nvSpPr>
          <p:cNvPr id="12291" name="Rectangle 3"/>
          <p:cNvSpPr>
            <a:spLocks noGrp="1" noChangeArrowheads="1"/>
          </p:cNvSpPr>
          <p:nvPr>
            <p:ph type="body" idx="1"/>
          </p:nvPr>
        </p:nvSpPr>
        <p:spPr>
          <a:noFill/>
        </p:spPr>
        <p:txBody>
          <a:bodyPr/>
          <a:lstStyle/>
          <a:p>
            <a:pPr eaLnBrk="1" hangingPunct="1"/>
            <a:r>
              <a:rPr lang="fr-CA" altLang="fr-FR" smtClean="0"/>
              <a:t>Demander aux participants de donner des exemples pour autonomie d’ACTION puis pour autonomie de DÉCISION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Rot="1" noChangeArrowheads="1" noTextEdit="1"/>
          </p:cNvSpPr>
          <p:nvPr>
            <p:ph type="sldImg"/>
          </p:nvPr>
        </p:nvSpPr>
        <p:spPr>
          <a:ln/>
        </p:spPr>
      </p:sp>
      <p:sp>
        <p:nvSpPr>
          <p:cNvPr id="14339" name="Rectangle 3"/>
          <p:cNvSpPr>
            <a:spLocks noGrp="1" noChangeArrowheads="1"/>
          </p:cNvSpPr>
          <p:nvPr>
            <p:ph type="body" idx="1"/>
          </p:nvPr>
        </p:nvSpPr>
        <p:spPr>
          <a:noFill/>
        </p:spPr>
        <p:txBody>
          <a:bodyPr/>
          <a:lstStyle/>
          <a:p>
            <a:pPr eaLnBrk="1" hangingPunct="1"/>
            <a:r>
              <a:rPr lang="fr-CA" altLang="fr-FR" smtClean="0"/>
              <a:t>Rouge = C 1</a:t>
            </a:r>
          </a:p>
          <a:p>
            <a:pPr eaLnBrk="1" hangingPunct="1"/>
            <a:r>
              <a:rPr lang="fr-CA" altLang="fr-FR" smtClean="0"/>
              <a:t>Bleu = C 2</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Ro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pPr eaLnBrk="1" hangingPunct="1"/>
            <a:r>
              <a:rPr lang="fr-CA" altLang="fr-FR" smtClean="0"/>
              <a:t>C 1: concret, physique, déplacement, les sens en action, toucher, parler, déplacer, etc.</a:t>
            </a:r>
          </a:p>
          <a:p>
            <a:pPr eaLnBrk="1" hangingPunct="1"/>
            <a:r>
              <a:rPr lang="fr-CA" altLang="fr-FR" smtClean="0"/>
              <a:t>C 2: on réfléchit, on cherche, on discute, on argumente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Rot="1" noChangeArrowheads="1" noTextEdit="1"/>
          </p:cNvSpPr>
          <p:nvPr>
            <p:ph type="sldImg"/>
          </p:nvPr>
        </p:nvSpPr>
        <p:spPr>
          <a:ln/>
        </p:spPr>
      </p:sp>
      <p:sp>
        <p:nvSpPr>
          <p:cNvPr id="17411" name="Rectangle 3"/>
          <p:cNvSpPr>
            <a:spLocks noGrp="1" noChangeArrowheads="1"/>
          </p:cNvSpPr>
          <p:nvPr>
            <p:ph type="body" idx="1"/>
          </p:nvPr>
        </p:nvSpPr>
        <p:spPr>
          <a:noFill/>
        </p:spPr>
        <p:txBody>
          <a:bodyPr/>
          <a:lstStyle/>
          <a:p>
            <a:pPr eaLnBrk="1" hangingPunct="1"/>
            <a:r>
              <a:rPr lang="fr-CA" altLang="fr-FR" smtClean="0"/>
              <a:t>Aller voir avec les participants. Classer quelques exemples par compétences.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Rot="1" noChangeArrowheads="1" noTextEdit="1"/>
          </p:cNvSpPr>
          <p:nvPr>
            <p:ph type="sldImg"/>
          </p:nvPr>
        </p:nvSpPr>
        <p:spPr>
          <a:ln/>
        </p:spPr>
      </p:sp>
      <p:sp>
        <p:nvSpPr>
          <p:cNvPr id="19459" name="Rectangle 3"/>
          <p:cNvSpPr>
            <a:spLocks noGrp="1" noChangeArrowheads="1"/>
          </p:cNvSpPr>
          <p:nvPr>
            <p:ph type="body" idx="1"/>
          </p:nvPr>
        </p:nvSpPr>
        <p:spPr>
          <a:noFill/>
        </p:spPr>
        <p:txBody>
          <a:bodyPr/>
          <a:lstStyle/>
          <a:p>
            <a:pPr eaLnBrk="1" hangingPunct="1"/>
            <a:r>
              <a:rPr lang="fr-CA" altLang="fr-FR" smtClean="0"/>
              <a:t>Ici, on reprend la démarche de développement de C de manière systématique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Rot="1" noChangeArrowheads="1" noTextEdit="1"/>
          </p:cNvSpPr>
          <p:nvPr>
            <p:ph type="sldImg"/>
          </p:nvPr>
        </p:nvSpPr>
        <p:spPr>
          <a:ln/>
        </p:spPr>
      </p:sp>
      <p:sp>
        <p:nvSpPr>
          <p:cNvPr id="25603" name="Rectangle 3"/>
          <p:cNvSpPr>
            <a:spLocks noGrp="1" noChangeArrowheads="1"/>
          </p:cNvSpPr>
          <p:nvPr>
            <p:ph type="body" idx="1"/>
          </p:nvPr>
        </p:nvSpPr>
        <p:spPr>
          <a:noFill/>
        </p:spPr>
        <p:txBody>
          <a:bodyPr/>
          <a:lstStyle/>
          <a:p>
            <a:pPr eaLnBrk="1" hangingPunct="1"/>
            <a:r>
              <a:rPr lang="fr-CA" altLang="fr-FR" smtClean="0"/>
              <a:t>Une seule expérience? Non: la confiance en ses capacités à … demande: </a:t>
            </a:r>
            <a:r>
              <a:rPr lang="fr-CA" altLang="fr-FR" b="1" smtClean="0"/>
              <a:t>1. d’expérimenter et 2. de pratiquer </a:t>
            </a:r>
            <a:r>
              <a:rPr lang="fr-CA" altLang="fr-FR" i="1" smtClean="0"/>
              <a:t>donc expérimenter à plusieurs reprises.</a:t>
            </a:r>
          </a:p>
          <a:p>
            <a:pPr eaLnBrk="1" hangingPunct="1"/>
            <a:r>
              <a:rPr lang="fr-CA" altLang="fr-FR" smtClean="0"/>
              <a:t>Expérimenter quoi? De choisir, de faire les contacts, les démarches, d’être effectivement bénévole avec tout ce que cela demande (faire nommer …), puis de prendre conscience de… (faire nommer).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Rot="1" noChangeArrowheads="1" noTextEdit="1"/>
          </p:cNvSpPr>
          <p:nvPr>
            <p:ph type="sldImg"/>
          </p:nvPr>
        </p:nvSpPr>
        <p:spPr>
          <a:ln/>
        </p:spPr>
      </p:sp>
      <p:sp>
        <p:nvSpPr>
          <p:cNvPr id="28675" name="Rectangle 3"/>
          <p:cNvSpPr>
            <a:spLocks noGrp="1" noChangeArrowheads="1"/>
          </p:cNvSpPr>
          <p:nvPr>
            <p:ph type="body" idx="1"/>
          </p:nvPr>
        </p:nvSpPr>
        <p:spPr>
          <a:noFill/>
        </p:spPr>
        <p:txBody>
          <a:bodyPr/>
          <a:lstStyle/>
          <a:p>
            <a:pPr eaLnBrk="1" hangingPunct="1"/>
            <a:r>
              <a:rPr lang="fr-CA" altLang="fr-FR" smtClean="0"/>
              <a:t>Enjeux: intégration sociale, réseaux sociaux, actualisation de ses talents, dév. de nouvelles compétences, etc.</a:t>
            </a:r>
          </a:p>
          <a:p>
            <a:pPr eaLnBrk="1" hangingPunct="1"/>
            <a:r>
              <a:rPr lang="fr-CA" altLang="fr-FR" smtClean="0"/>
              <a:t>Estime de soi: valable (agir selon ses valeurs)</a:t>
            </a:r>
          </a:p>
          <a:p>
            <a:pPr eaLnBrk="1" hangingPunct="1"/>
            <a:r>
              <a:rPr lang="fr-CA" altLang="fr-FR" smtClean="0"/>
              <a:t>Confiance en soi: capable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CA"/>
          </a:p>
        </p:txBody>
      </p:sp>
      <p:sp>
        <p:nvSpPr>
          <p:cNvPr id="4" name="Rectangle 4"/>
          <p:cNvSpPr>
            <a:spLocks noGrp="1" noChangeArrowheads="1"/>
          </p:cNvSpPr>
          <p:nvPr>
            <p:ph type="dt" sz="half" idx="10"/>
          </p:nvPr>
        </p:nvSpPr>
        <p:spPr>
          <a:ln/>
        </p:spPr>
        <p:txBody>
          <a:bodyPr/>
          <a:lstStyle>
            <a:lvl1pPr>
              <a:defRPr/>
            </a:lvl1pPr>
          </a:lstStyle>
          <a:p>
            <a:pPr>
              <a:defRPr/>
            </a:pPr>
            <a:endParaRPr lang="fr-CA"/>
          </a:p>
        </p:txBody>
      </p:sp>
      <p:sp>
        <p:nvSpPr>
          <p:cNvPr id="5" name="Rectangle 5"/>
          <p:cNvSpPr>
            <a:spLocks noGrp="1" noChangeArrowheads="1"/>
          </p:cNvSpPr>
          <p:nvPr>
            <p:ph type="ftr" sz="quarter" idx="11"/>
          </p:nvPr>
        </p:nvSpPr>
        <p:spPr>
          <a:ln/>
        </p:spPr>
        <p:txBody>
          <a:bodyPr/>
          <a:lstStyle>
            <a:lvl1pPr>
              <a:defRPr/>
            </a:lvl1pPr>
          </a:lstStyle>
          <a:p>
            <a:pPr>
              <a:defRPr/>
            </a:pPr>
            <a:endParaRPr lang="fr-CA"/>
          </a:p>
        </p:txBody>
      </p:sp>
      <p:sp>
        <p:nvSpPr>
          <p:cNvPr id="6" name="Rectangle 6"/>
          <p:cNvSpPr>
            <a:spLocks noGrp="1" noChangeArrowheads="1"/>
          </p:cNvSpPr>
          <p:nvPr>
            <p:ph type="sldNum" sz="quarter" idx="12"/>
          </p:nvPr>
        </p:nvSpPr>
        <p:spPr>
          <a:ln/>
        </p:spPr>
        <p:txBody>
          <a:bodyPr/>
          <a:lstStyle>
            <a:lvl1pPr>
              <a:defRPr/>
            </a:lvl1pPr>
          </a:lstStyle>
          <a:p>
            <a:pPr>
              <a:defRPr/>
            </a:pPr>
            <a:fld id="{83811639-7355-4D1C-AECE-DFD89C8955D5}" type="slidenum">
              <a:rPr lang="fr-CA" altLang="fr-FR"/>
              <a:pPr>
                <a:defRPr/>
              </a:pPr>
              <a:t>‹N°›</a:t>
            </a:fld>
            <a:endParaRPr lang="fr-CA" altLang="fr-FR"/>
          </a:p>
        </p:txBody>
      </p:sp>
    </p:spTree>
    <p:extLst>
      <p:ext uri="{BB962C8B-B14F-4D97-AF65-F5344CB8AC3E}">
        <p14:creationId xmlns:p14="http://schemas.microsoft.com/office/powerpoint/2010/main" val="2810169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4"/>
          <p:cNvSpPr>
            <a:spLocks noGrp="1" noChangeArrowheads="1"/>
          </p:cNvSpPr>
          <p:nvPr>
            <p:ph type="dt" sz="half" idx="10"/>
          </p:nvPr>
        </p:nvSpPr>
        <p:spPr>
          <a:ln/>
        </p:spPr>
        <p:txBody>
          <a:bodyPr/>
          <a:lstStyle>
            <a:lvl1pPr>
              <a:defRPr/>
            </a:lvl1pPr>
          </a:lstStyle>
          <a:p>
            <a:pPr>
              <a:defRPr/>
            </a:pPr>
            <a:endParaRPr lang="fr-CA"/>
          </a:p>
        </p:txBody>
      </p:sp>
      <p:sp>
        <p:nvSpPr>
          <p:cNvPr id="5" name="Rectangle 5"/>
          <p:cNvSpPr>
            <a:spLocks noGrp="1" noChangeArrowheads="1"/>
          </p:cNvSpPr>
          <p:nvPr>
            <p:ph type="ftr" sz="quarter" idx="11"/>
          </p:nvPr>
        </p:nvSpPr>
        <p:spPr>
          <a:ln/>
        </p:spPr>
        <p:txBody>
          <a:bodyPr/>
          <a:lstStyle>
            <a:lvl1pPr>
              <a:defRPr/>
            </a:lvl1pPr>
          </a:lstStyle>
          <a:p>
            <a:pPr>
              <a:defRPr/>
            </a:pPr>
            <a:endParaRPr lang="fr-CA"/>
          </a:p>
        </p:txBody>
      </p:sp>
      <p:sp>
        <p:nvSpPr>
          <p:cNvPr id="6" name="Rectangle 6"/>
          <p:cNvSpPr>
            <a:spLocks noGrp="1" noChangeArrowheads="1"/>
          </p:cNvSpPr>
          <p:nvPr>
            <p:ph type="sldNum" sz="quarter" idx="12"/>
          </p:nvPr>
        </p:nvSpPr>
        <p:spPr>
          <a:ln/>
        </p:spPr>
        <p:txBody>
          <a:bodyPr/>
          <a:lstStyle>
            <a:lvl1pPr>
              <a:defRPr/>
            </a:lvl1pPr>
          </a:lstStyle>
          <a:p>
            <a:pPr>
              <a:defRPr/>
            </a:pPr>
            <a:fld id="{5E5DDDB5-E8AA-45E3-8295-EFA6EF50BF32}" type="slidenum">
              <a:rPr lang="fr-CA" altLang="fr-FR"/>
              <a:pPr>
                <a:defRPr/>
              </a:pPr>
              <a:t>‹N°›</a:t>
            </a:fld>
            <a:endParaRPr lang="fr-CA" altLang="fr-FR"/>
          </a:p>
        </p:txBody>
      </p:sp>
    </p:spTree>
    <p:extLst>
      <p:ext uri="{BB962C8B-B14F-4D97-AF65-F5344CB8AC3E}">
        <p14:creationId xmlns:p14="http://schemas.microsoft.com/office/powerpoint/2010/main" val="3840028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4"/>
          <p:cNvSpPr>
            <a:spLocks noGrp="1" noChangeArrowheads="1"/>
          </p:cNvSpPr>
          <p:nvPr>
            <p:ph type="dt" sz="half" idx="10"/>
          </p:nvPr>
        </p:nvSpPr>
        <p:spPr>
          <a:ln/>
        </p:spPr>
        <p:txBody>
          <a:bodyPr/>
          <a:lstStyle>
            <a:lvl1pPr>
              <a:defRPr/>
            </a:lvl1pPr>
          </a:lstStyle>
          <a:p>
            <a:pPr>
              <a:defRPr/>
            </a:pPr>
            <a:endParaRPr lang="fr-CA"/>
          </a:p>
        </p:txBody>
      </p:sp>
      <p:sp>
        <p:nvSpPr>
          <p:cNvPr id="5" name="Rectangle 5"/>
          <p:cNvSpPr>
            <a:spLocks noGrp="1" noChangeArrowheads="1"/>
          </p:cNvSpPr>
          <p:nvPr>
            <p:ph type="ftr" sz="quarter" idx="11"/>
          </p:nvPr>
        </p:nvSpPr>
        <p:spPr>
          <a:ln/>
        </p:spPr>
        <p:txBody>
          <a:bodyPr/>
          <a:lstStyle>
            <a:lvl1pPr>
              <a:defRPr/>
            </a:lvl1pPr>
          </a:lstStyle>
          <a:p>
            <a:pPr>
              <a:defRPr/>
            </a:pPr>
            <a:endParaRPr lang="fr-CA"/>
          </a:p>
        </p:txBody>
      </p:sp>
      <p:sp>
        <p:nvSpPr>
          <p:cNvPr id="6" name="Rectangle 6"/>
          <p:cNvSpPr>
            <a:spLocks noGrp="1" noChangeArrowheads="1"/>
          </p:cNvSpPr>
          <p:nvPr>
            <p:ph type="sldNum" sz="quarter" idx="12"/>
          </p:nvPr>
        </p:nvSpPr>
        <p:spPr>
          <a:ln/>
        </p:spPr>
        <p:txBody>
          <a:bodyPr/>
          <a:lstStyle>
            <a:lvl1pPr>
              <a:defRPr/>
            </a:lvl1pPr>
          </a:lstStyle>
          <a:p>
            <a:pPr>
              <a:defRPr/>
            </a:pPr>
            <a:fld id="{F6792A7C-B07B-47F5-828F-0AF7D665B697}" type="slidenum">
              <a:rPr lang="fr-CA" altLang="fr-FR"/>
              <a:pPr>
                <a:defRPr/>
              </a:pPr>
              <a:t>‹N°›</a:t>
            </a:fld>
            <a:endParaRPr lang="fr-CA" altLang="fr-FR"/>
          </a:p>
        </p:txBody>
      </p:sp>
    </p:spTree>
    <p:extLst>
      <p:ext uri="{BB962C8B-B14F-4D97-AF65-F5344CB8AC3E}">
        <p14:creationId xmlns:p14="http://schemas.microsoft.com/office/powerpoint/2010/main" val="2882468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re et graphique ou organigramme hiérarchique">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Cliquez pour modifier le style du titre</a:t>
            </a:r>
            <a:endParaRPr lang="fr-CA"/>
          </a:p>
        </p:txBody>
      </p:sp>
      <p:sp>
        <p:nvSpPr>
          <p:cNvPr id="3" name="Espace réservé du graphique SmartArt 2"/>
          <p:cNvSpPr>
            <a:spLocks noGrp="1"/>
          </p:cNvSpPr>
          <p:nvPr>
            <p:ph type="dgm" idx="1"/>
          </p:nvPr>
        </p:nvSpPr>
        <p:spPr>
          <a:xfrm>
            <a:off x="457200" y="1600200"/>
            <a:ext cx="8229600" cy="4525963"/>
          </a:xfrm>
        </p:spPr>
        <p:txBody>
          <a:bodyPr/>
          <a:lstStyle/>
          <a:p>
            <a:pPr lvl="0"/>
            <a:endParaRPr lang="fr-CA"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fr-CA"/>
          </a:p>
        </p:txBody>
      </p:sp>
      <p:sp>
        <p:nvSpPr>
          <p:cNvPr id="5" name="Rectangle 5"/>
          <p:cNvSpPr>
            <a:spLocks noGrp="1" noChangeArrowheads="1"/>
          </p:cNvSpPr>
          <p:nvPr>
            <p:ph type="ftr" sz="quarter" idx="11"/>
          </p:nvPr>
        </p:nvSpPr>
        <p:spPr>
          <a:ln/>
        </p:spPr>
        <p:txBody>
          <a:bodyPr/>
          <a:lstStyle>
            <a:lvl1pPr>
              <a:defRPr/>
            </a:lvl1pPr>
          </a:lstStyle>
          <a:p>
            <a:pPr>
              <a:defRPr/>
            </a:pPr>
            <a:endParaRPr lang="fr-CA"/>
          </a:p>
        </p:txBody>
      </p:sp>
      <p:sp>
        <p:nvSpPr>
          <p:cNvPr id="6" name="Rectangle 6"/>
          <p:cNvSpPr>
            <a:spLocks noGrp="1" noChangeArrowheads="1"/>
          </p:cNvSpPr>
          <p:nvPr>
            <p:ph type="sldNum" sz="quarter" idx="12"/>
          </p:nvPr>
        </p:nvSpPr>
        <p:spPr>
          <a:ln/>
        </p:spPr>
        <p:txBody>
          <a:bodyPr/>
          <a:lstStyle>
            <a:lvl1pPr>
              <a:defRPr/>
            </a:lvl1pPr>
          </a:lstStyle>
          <a:p>
            <a:pPr>
              <a:defRPr/>
            </a:pPr>
            <a:fld id="{D4441477-3592-4BAA-8CFA-EAD4E53E1FA8}" type="slidenum">
              <a:rPr lang="fr-CA" altLang="fr-FR"/>
              <a:pPr>
                <a:defRPr/>
              </a:pPr>
              <a:t>‹N°›</a:t>
            </a:fld>
            <a:endParaRPr lang="fr-CA" altLang="fr-FR"/>
          </a:p>
        </p:txBody>
      </p:sp>
    </p:spTree>
    <p:extLst>
      <p:ext uri="{BB962C8B-B14F-4D97-AF65-F5344CB8AC3E}">
        <p14:creationId xmlns:p14="http://schemas.microsoft.com/office/powerpoint/2010/main" val="1156381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4"/>
          <p:cNvSpPr>
            <a:spLocks noGrp="1" noChangeArrowheads="1"/>
          </p:cNvSpPr>
          <p:nvPr>
            <p:ph type="dt" sz="half" idx="10"/>
          </p:nvPr>
        </p:nvSpPr>
        <p:spPr>
          <a:ln/>
        </p:spPr>
        <p:txBody>
          <a:bodyPr/>
          <a:lstStyle>
            <a:lvl1pPr>
              <a:defRPr/>
            </a:lvl1pPr>
          </a:lstStyle>
          <a:p>
            <a:pPr>
              <a:defRPr/>
            </a:pPr>
            <a:endParaRPr lang="fr-CA"/>
          </a:p>
        </p:txBody>
      </p:sp>
      <p:sp>
        <p:nvSpPr>
          <p:cNvPr id="5" name="Rectangle 5"/>
          <p:cNvSpPr>
            <a:spLocks noGrp="1" noChangeArrowheads="1"/>
          </p:cNvSpPr>
          <p:nvPr>
            <p:ph type="ftr" sz="quarter" idx="11"/>
          </p:nvPr>
        </p:nvSpPr>
        <p:spPr>
          <a:ln/>
        </p:spPr>
        <p:txBody>
          <a:bodyPr/>
          <a:lstStyle>
            <a:lvl1pPr>
              <a:defRPr/>
            </a:lvl1pPr>
          </a:lstStyle>
          <a:p>
            <a:pPr>
              <a:defRPr/>
            </a:pPr>
            <a:endParaRPr lang="fr-CA"/>
          </a:p>
        </p:txBody>
      </p:sp>
      <p:sp>
        <p:nvSpPr>
          <p:cNvPr id="6" name="Rectangle 6"/>
          <p:cNvSpPr>
            <a:spLocks noGrp="1" noChangeArrowheads="1"/>
          </p:cNvSpPr>
          <p:nvPr>
            <p:ph type="sldNum" sz="quarter" idx="12"/>
          </p:nvPr>
        </p:nvSpPr>
        <p:spPr>
          <a:ln/>
        </p:spPr>
        <p:txBody>
          <a:bodyPr/>
          <a:lstStyle>
            <a:lvl1pPr>
              <a:defRPr/>
            </a:lvl1pPr>
          </a:lstStyle>
          <a:p>
            <a:pPr>
              <a:defRPr/>
            </a:pPr>
            <a:fld id="{3BD06457-2029-4754-9294-920514F654A2}" type="slidenum">
              <a:rPr lang="fr-CA" altLang="fr-FR"/>
              <a:pPr>
                <a:defRPr/>
              </a:pPr>
              <a:t>‹N°›</a:t>
            </a:fld>
            <a:endParaRPr lang="fr-CA" altLang="fr-FR"/>
          </a:p>
        </p:txBody>
      </p:sp>
    </p:spTree>
    <p:extLst>
      <p:ext uri="{BB962C8B-B14F-4D97-AF65-F5344CB8AC3E}">
        <p14:creationId xmlns:p14="http://schemas.microsoft.com/office/powerpoint/2010/main" val="196153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CA"/>
          </a:p>
        </p:txBody>
      </p:sp>
      <p:sp>
        <p:nvSpPr>
          <p:cNvPr id="5" name="Rectangle 5"/>
          <p:cNvSpPr>
            <a:spLocks noGrp="1" noChangeArrowheads="1"/>
          </p:cNvSpPr>
          <p:nvPr>
            <p:ph type="ftr" sz="quarter" idx="11"/>
          </p:nvPr>
        </p:nvSpPr>
        <p:spPr>
          <a:ln/>
        </p:spPr>
        <p:txBody>
          <a:bodyPr/>
          <a:lstStyle>
            <a:lvl1pPr>
              <a:defRPr/>
            </a:lvl1pPr>
          </a:lstStyle>
          <a:p>
            <a:pPr>
              <a:defRPr/>
            </a:pPr>
            <a:endParaRPr lang="fr-CA"/>
          </a:p>
        </p:txBody>
      </p:sp>
      <p:sp>
        <p:nvSpPr>
          <p:cNvPr id="6" name="Rectangle 6"/>
          <p:cNvSpPr>
            <a:spLocks noGrp="1" noChangeArrowheads="1"/>
          </p:cNvSpPr>
          <p:nvPr>
            <p:ph type="sldNum" sz="quarter" idx="12"/>
          </p:nvPr>
        </p:nvSpPr>
        <p:spPr>
          <a:ln/>
        </p:spPr>
        <p:txBody>
          <a:bodyPr/>
          <a:lstStyle>
            <a:lvl1pPr>
              <a:defRPr/>
            </a:lvl1pPr>
          </a:lstStyle>
          <a:p>
            <a:pPr>
              <a:defRPr/>
            </a:pPr>
            <a:fld id="{A69C5603-34A6-4BC5-8396-7AC5099FC415}" type="slidenum">
              <a:rPr lang="fr-CA" altLang="fr-FR"/>
              <a:pPr>
                <a:defRPr/>
              </a:pPr>
              <a:t>‹N°›</a:t>
            </a:fld>
            <a:endParaRPr lang="fr-CA" altLang="fr-FR"/>
          </a:p>
        </p:txBody>
      </p:sp>
    </p:spTree>
    <p:extLst>
      <p:ext uri="{BB962C8B-B14F-4D97-AF65-F5344CB8AC3E}">
        <p14:creationId xmlns:p14="http://schemas.microsoft.com/office/powerpoint/2010/main" val="689046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Rectangle 4"/>
          <p:cNvSpPr>
            <a:spLocks noGrp="1" noChangeArrowheads="1"/>
          </p:cNvSpPr>
          <p:nvPr>
            <p:ph type="dt" sz="half" idx="10"/>
          </p:nvPr>
        </p:nvSpPr>
        <p:spPr>
          <a:ln/>
        </p:spPr>
        <p:txBody>
          <a:bodyPr/>
          <a:lstStyle>
            <a:lvl1pPr>
              <a:defRPr/>
            </a:lvl1pPr>
          </a:lstStyle>
          <a:p>
            <a:pPr>
              <a:defRPr/>
            </a:pPr>
            <a:endParaRPr lang="fr-CA"/>
          </a:p>
        </p:txBody>
      </p:sp>
      <p:sp>
        <p:nvSpPr>
          <p:cNvPr id="6" name="Rectangle 5"/>
          <p:cNvSpPr>
            <a:spLocks noGrp="1" noChangeArrowheads="1"/>
          </p:cNvSpPr>
          <p:nvPr>
            <p:ph type="ftr" sz="quarter" idx="11"/>
          </p:nvPr>
        </p:nvSpPr>
        <p:spPr>
          <a:ln/>
        </p:spPr>
        <p:txBody>
          <a:bodyPr/>
          <a:lstStyle>
            <a:lvl1pPr>
              <a:defRPr/>
            </a:lvl1pPr>
          </a:lstStyle>
          <a:p>
            <a:pPr>
              <a:defRPr/>
            </a:pPr>
            <a:endParaRPr lang="fr-CA"/>
          </a:p>
        </p:txBody>
      </p:sp>
      <p:sp>
        <p:nvSpPr>
          <p:cNvPr id="7" name="Rectangle 6"/>
          <p:cNvSpPr>
            <a:spLocks noGrp="1" noChangeArrowheads="1"/>
          </p:cNvSpPr>
          <p:nvPr>
            <p:ph type="sldNum" sz="quarter" idx="12"/>
          </p:nvPr>
        </p:nvSpPr>
        <p:spPr>
          <a:ln/>
        </p:spPr>
        <p:txBody>
          <a:bodyPr/>
          <a:lstStyle>
            <a:lvl1pPr>
              <a:defRPr/>
            </a:lvl1pPr>
          </a:lstStyle>
          <a:p>
            <a:pPr>
              <a:defRPr/>
            </a:pPr>
            <a:fld id="{8A75F809-F450-402F-BEE6-17F24AADCD2F}" type="slidenum">
              <a:rPr lang="fr-CA" altLang="fr-FR"/>
              <a:pPr>
                <a:defRPr/>
              </a:pPr>
              <a:t>‹N°›</a:t>
            </a:fld>
            <a:endParaRPr lang="fr-CA" altLang="fr-FR"/>
          </a:p>
        </p:txBody>
      </p:sp>
    </p:spTree>
    <p:extLst>
      <p:ext uri="{BB962C8B-B14F-4D97-AF65-F5344CB8AC3E}">
        <p14:creationId xmlns:p14="http://schemas.microsoft.com/office/powerpoint/2010/main" val="3066890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Rectangle 4"/>
          <p:cNvSpPr>
            <a:spLocks noGrp="1" noChangeArrowheads="1"/>
          </p:cNvSpPr>
          <p:nvPr>
            <p:ph type="dt" sz="half" idx="10"/>
          </p:nvPr>
        </p:nvSpPr>
        <p:spPr>
          <a:ln/>
        </p:spPr>
        <p:txBody>
          <a:bodyPr/>
          <a:lstStyle>
            <a:lvl1pPr>
              <a:defRPr/>
            </a:lvl1pPr>
          </a:lstStyle>
          <a:p>
            <a:pPr>
              <a:defRPr/>
            </a:pPr>
            <a:endParaRPr lang="fr-CA"/>
          </a:p>
        </p:txBody>
      </p:sp>
      <p:sp>
        <p:nvSpPr>
          <p:cNvPr id="8" name="Rectangle 5"/>
          <p:cNvSpPr>
            <a:spLocks noGrp="1" noChangeArrowheads="1"/>
          </p:cNvSpPr>
          <p:nvPr>
            <p:ph type="ftr" sz="quarter" idx="11"/>
          </p:nvPr>
        </p:nvSpPr>
        <p:spPr>
          <a:ln/>
        </p:spPr>
        <p:txBody>
          <a:bodyPr/>
          <a:lstStyle>
            <a:lvl1pPr>
              <a:defRPr/>
            </a:lvl1pPr>
          </a:lstStyle>
          <a:p>
            <a:pPr>
              <a:defRPr/>
            </a:pPr>
            <a:endParaRPr lang="fr-CA"/>
          </a:p>
        </p:txBody>
      </p:sp>
      <p:sp>
        <p:nvSpPr>
          <p:cNvPr id="9" name="Rectangle 6"/>
          <p:cNvSpPr>
            <a:spLocks noGrp="1" noChangeArrowheads="1"/>
          </p:cNvSpPr>
          <p:nvPr>
            <p:ph type="sldNum" sz="quarter" idx="12"/>
          </p:nvPr>
        </p:nvSpPr>
        <p:spPr>
          <a:ln/>
        </p:spPr>
        <p:txBody>
          <a:bodyPr/>
          <a:lstStyle>
            <a:lvl1pPr>
              <a:defRPr/>
            </a:lvl1pPr>
          </a:lstStyle>
          <a:p>
            <a:pPr>
              <a:defRPr/>
            </a:pPr>
            <a:fld id="{3D416E89-82A8-4465-8475-FADDCB4CADD9}" type="slidenum">
              <a:rPr lang="fr-CA" altLang="fr-FR"/>
              <a:pPr>
                <a:defRPr/>
              </a:pPr>
              <a:t>‹N°›</a:t>
            </a:fld>
            <a:endParaRPr lang="fr-CA" altLang="fr-FR"/>
          </a:p>
        </p:txBody>
      </p:sp>
    </p:spTree>
    <p:extLst>
      <p:ext uri="{BB962C8B-B14F-4D97-AF65-F5344CB8AC3E}">
        <p14:creationId xmlns:p14="http://schemas.microsoft.com/office/powerpoint/2010/main" val="2843179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Rectangle 4"/>
          <p:cNvSpPr>
            <a:spLocks noGrp="1" noChangeArrowheads="1"/>
          </p:cNvSpPr>
          <p:nvPr>
            <p:ph type="dt" sz="half" idx="10"/>
          </p:nvPr>
        </p:nvSpPr>
        <p:spPr>
          <a:ln/>
        </p:spPr>
        <p:txBody>
          <a:bodyPr/>
          <a:lstStyle>
            <a:lvl1pPr>
              <a:defRPr/>
            </a:lvl1pPr>
          </a:lstStyle>
          <a:p>
            <a:pPr>
              <a:defRPr/>
            </a:pPr>
            <a:endParaRPr lang="fr-CA"/>
          </a:p>
        </p:txBody>
      </p:sp>
      <p:sp>
        <p:nvSpPr>
          <p:cNvPr id="4" name="Rectangle 5"/>
          <p:cNvSpPr>
            <a:spLocks noGrp="1" noChangeArrowheads="1"/>
          </p:cNvSpPr>
          <p:nvPr>
            <p:ph type="ftr" sz="quarter" idx="11"/>
          </p:nvPr>
        </p:nvSpPr>
        <p:spPr>
          <a:ln/>
        </p:spPr>
        <p:txBody>
          <a:bodyPr/>
          <a:lstStyle>
            <a:lvl1pPr>
              <a:defRPr/>
            </a:lvl1pPr>
          </a:lstStyle>
          <a:p>
            <a:pPr>
              <a:defRPr/>
            </a:pPr>
            <a:endParaRPr lang="fr-CA"/>
          </a:p>
        </p:txBody>
      </p:sp>
      <p:sp>
        <p:nvSpPr>
          <p:cNvPr id="5" name="Rectangle 6"/>
          <p:cNvSpPr>
            <a:spLocks noGrp="1" noChangeArrowheads="1"/>
          </p:cNvSpPr>
          <p:nvPr>
            <p:ph type="sldNum" sz="quarter" idx="12"/>
          </p:nvPr>
        </p:nvSpPr>
        <p:spPr>
          <a:ln/>
        </p:spPr>
        <p:txBody>
          <a:bodyPr/>
          <a:lstStyle>
            <a:lvl1pPr>
              <a:defRPr/>
            </a:lvl1pPr>
          </a:lstStyle>
          <a:p>
            <a:pPr>
              <a:defRPr/>
            </a:pPr>
            <a:fld id="{A6B736F4-DA84-47D2-94EB-44503F099391}" type="slidenum">
              <a:rPr lang="fr-CA" altLang="fr-FR"/>
              <a:pPr>
                <a:defRPr/>
              </a:pPr>
              <a:t>‹N°›</a:t>
            </a:fld>
            <a:endParaRPr lang="fr-CA" altLang="fr-FR"/>
          </a:p>
        </p:txBody>
      </p:sp>
    </p:spTree>
    <p:extLst>
      <p:ext uri="{BB962C8B-B14F-4D97-AF65-F5344CB8AC3E}">
        <p14:creationId xmlns:p14="http://schemas.microsoft.com/office/powerpoint/2010/main" val="3038982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CA"/>
          </a:p>
        </p:txBody>
      </p:sp>
      <p:sp>
        <p:nvSpPr>
          <p:cNvPr id="3" name="Rectangle 5"/>
          <p:cNvSpPr>
            <a:spLocks noGrp="1" noChangeArrowheads="1"/>
          </p:cNvSpPr>
          <p:nvPr>
            <p:ph type="ftr" sz="quarter" idx="11"/>
          </p:nvPr>
        </p:nvSpPr>
        <p:spPr>
          <a:ln/>
        </p:spPr>
        <p:txBody>
          <a:bodyPr/>
          <a:lstStyle>
            <a:lvl1pPr>
              <a:defRPr/>
            </a:lvl1pPr>
          </a:lstStyle>
          <a:p>
            <a:pPr>
              <a:defRPr/>
            </a:pPr>
            <a:endParaRPr lang="fr-CA"/>
          </a:p>
        </p:txBody>
      </p:sp>
      <p:sp>
        <p:nvSpPr>
          <p:cNvPr id="4" name="Rectangle 6"/>
          <p:cNvSpPr>
            <a:spLocks noGrp="1" noChangeArrowheads="1"/>
          </p:cNvSpPr>
          <p:nvPr>
            <p:ph type="sldNum" sz="quarter" idx="12"/>
          </p:nvPr>
        </p:nvSpPr>
        <p:spPr>
          <a:ln/>
        </p:spPr>
        <p:txBody>
          <a:bodyPr/>
          <a:lstStyle>
            <a:lvl1pPr>
              <a:defRPr/>
            </a:lvl1pPr>
          </a:lstStyle>
          <a:p>
            <a:pPr>
              <a:defRPr/>
            </a:pPr>
            <a:fld id="{90253EDC-D965-4B39-9755-D605840503DE}" type="slidenum">
              <a:rPr lang="fr-CA" altLang="fr-FR"/>
              <a:pPr>
                <a:defRPr/>
              </a:pPr>
              <a:t>‹N°›</a:t>
            </a:fld>
            <a:endParaRPr lang="fr-CA" altLang="fr-FR"/>
          </a:p>
        </p:txBody>
      </p:sp>
    </p:spTree>
    <p:extLst>
      <p:ext uri="{BB962C8B-B14F-4D97-AF65-F5344CB8AC3E}">
        <p14:creationId xmlns:p14="http://schemas.microsoft.com/office/powerpoint/2010/main" val="231020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CA"/>
          </a:p>
        </p:txBody>
      </p:sp>
      <p:sp>
        <p:nvSpPr>
          <p:cNvPr id="6" name="Rectangle 5"/>
          <p:cNvSpPr>
            <a:spLocks noGrp="1" noChangeArrowheads="1"/>
          </p:cNvSpPr>
          <p:nvPr>
            <p:ph type="ftr" sz="quarter" idx="11"/>
          </p:nvPr>
        </p:nvSpPr>
        <p:spPr>
          <a:ln/>
        </p:spPr>
        <p:txBody>
          <a:bodyPr/>
          <a:lstStyle>
            <a:lvl1pPr>
              <a:defRPr/>
            </a:lvl1pPr>
          </a:lstStyle>
          <a:p>
            <a:pPr>
              <a:defRPr/>
            </a:pPr>
            <a:endParaRPr lang="fr-CA"/>
          </a:p>
        </p:txBody>
      </p:sp>
      <p:sp>
        <p:nvSpPr>
          <p:cNvPr id="7" name="Rectangle 6"/>
          <p:cNvSpPr>
            <a:spLocks noGrp="1" noChangeArrowheads="1"/>
          </p:cNvSpPr>
          <p:nvPr>
            <p:ph type="sldNum" sz="quarter" idx="12"/>
          </p:nvPr>
        </p:nvSpPr>
        <p:spPr>
          <a:ln/>
        </p:spPr>
        <p:txBody>
          <a:bodyPr/>
          <a:lstStyle>
            <a:lvl1pPr>
              <a:defRPr/>
            </a:lvl1pPr>
          </a:lstStyle>
          <a:p>
            <a:pPr>
              <a:defRPr/>
            </a:pPr>
            <a:fld id="{395CB543-DB9A-4FF5-A155-6B0AB0D0A2EF}" type="slidenum">
              <a:rPr lang="fr-CA" altLang="fr-FR"/>
              <a:pPr>
                <a:defRPr/>
              </a:pPr>
              <a:t>‹N°›</a:t>
            </a:fld>
            <a:endParaRPr lang="fr-CA" altLang="fr-FR"/>
          </a:p>
        </p:txBody>
      </p:sp>
    </p:spTree>
    <p:extLst>
      <p:ext uri="{BB962C8B-B14F-4D97-AF65-F5344CB8AC3E}">
        <p14:creationId xmlns:p14="http://schemas.microsoft.com/office/powerpoint/2010/main" val="3782333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CA"/>
          </a:p>
        </p:txBody>
      </p:sp>
      <p:sp>
        <p:nvSpPr>
          <p:cNvPr id="6" name="Rectangle 5"/>
          <p:cNvSpPr>
            <a:spLocks noGrp="1" noChangeArrowheads="1"/>
          </p:cNvSpPr>
          <p:nvPr>
            <p:ph type="ftr" sz="quarter" idx="11"/>
          </p:nvPr>
        </p:nvSpPr>
        <p:spPr>
          <a:ln/>
        </p:spPr>
        <p:txBody>
          <a:bodyPr/>
          <a:lstStyle>
            <a:lvl1pPr>
              <a:defRPr/>
            </a:lvl1pPr>
          </a:lstStyle>
          <a:p>
            <a:pPr>
              <a:defRPr/>
            </a:pPr>
            <a:endParaRPr lang="fr-CA"/>
          </a:p>
        </p:txBody>
      </p:sp>
      <p:sp>
        <p:nvSpPr>
          <p:cNvPr id="7" name="Rectangle 6"/>
          <p:cNvSpPr>
            <a:spLocks noGrp="1" noChangeArrowheads="1"/>
          </p:cNvSpPr>
          <p:nvPr>
            <p:ph type="sldNum" sz="quarter" idx="12"/>
          </p:nvPr>
        </p:nvSpPr>
        <p:spPr>
          <a:ln/>
        </p:spPr>
        <p:txBody>
          <a:bodyPr/>
          <a:lstStyle>
            <a:lvl1pPr>
              <a:defRPr/>
            </a:lvl1pPr>
          </a:lstStyle>
          <a:p>
            <a:pPr>
              <a:defRPr/>
            </a:pPr>
            <a:fld id="{0921629D-147B-4405-B942-54FEED55D520}" type="slidenum">
              <a:rPr lang="fr-CA" altLang="fr-FR"/>
              <a:pPr>
                <a:defRPr/>
              </a:pPr>
              <a:t>‹N°›</a:t>
            </a:fld>
            <a:endParaRPr lang="fr-CA" altLang="fr-FR"/>
          </a:p>
        </p:txBody>
      </p:sp>
    </p:spTree>
    <p:extLst>
      <p:ext uri="{BB962C8B-B14F-4D97-AF65-F5344CB8AC3E}">
        <p14:creationId xmlns:p14="http://schemas.microsoft.com/office/powerpoint/2010/main" val="376475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CA" altLang="fr-FR" smtClean="0"/>
              <a:t>Cliquez pour modifier le style du titre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CA" altLang="fr-FR" smtClean="0"/>
              <a:t>Cliquez pour modifier les styles du texte du masque</a:t>
            </a:r>
          </a:p>
          <a:p>
            <a:pPr lvl="1"/>
            <a:r>
              <a:rPr lang="fr-CA" altLang="fr-FR" smtClean="0"/>
              <a:t>Deuxième niveau</a:t>
            </a:r>
          </a:p>
          <a:p>
            <a:pPr lvl="2"/>
            <a:r>
              <a:rPr lang="fr-CA" altLang="fr-FR" smtClean="0"/>
              <a:t>Troisième niveau</a:t>
            </a:r>
          </a:p>
          <a:p>
            <a:pPr lvl="3"/>
            <a:r>
              <a:rPr lang="fr-CA" altLang="fr-FR" smtClean="0"/>
              <a:t>Quatrième niveau</a:t>
            </a:r>
          </a:p>
          <a:p>
            <a:pPr lvl="4"/>
            <a:r>
              <a:rPr lang="fr-CA" alt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fr-CA"/>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fr-CA"/>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F7CF0979-EEBB-4654-8FC7-8E7DC6092EFB}" type="slidenum">
              <a:rPr lang="fr-CA" altLang="fr-FR"/>
              <a:pPr>
                <a:defRPr/>
              </a:pPr>
              <a:t>‹N°›</a:t>
            </a:fld>
            <a:endParaRPr lang="fr-CA"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google.ca/imgres?hl=fr&amp;tbo=d&amp;biw=825&amp;bih=546&amp;tbm=isch&amp;tbnid=y0Y0mD2dCErLCM:&amp;imgrefurl=http://www.leveil.com/Actualites/2012-11-29/article-3128623/Benevole-a-la-guignolee-de-Saint-Joseph-du-Lac/1&amp;docid=1vhF9k1DmYNGzM&amp;imgurl=http://www.leveil.com/media/photos/unis/2012/11/27/photo_2225331_resize.jpg&amp;w=600&amp;h=537&amp;ei=YAAAUamRF5HOqAGVjYBQ&amp;zoom=1&amp;iact=hc&amp;vpx=4&amp;vpy=155&amp;dur=4921&amp;hovh=212&amp;hovw=237&amp;tx=98&amp;ty=101&amp;sig=106346121880975182578&amp;page=1&amp;tbnh=128&amp;tbnw=137&amp;start=0&amp;ndsp=12&amp;ved=1t:429,r:0,s:0,i:80" TargetMode="External"/><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11.jpeg"/><Relationship Id="rId5" Type="http://schemas.openxmlformats.org/officeDocument/2006/relationships/image" Target="../media/image10.jpeg"/><Relationship Id="rId10" Type="http://schemas.openxmlformats.org/officeDocument/2006/relationships/image" Target="../media/image14.jpeg"/><Relationship Id="rId4" Type="http://schemas.openxmlformats.org/officeDocument/2006/relationships/image" Target="../media/image9.jpeg"/><Relationship Id="rId9" Type="http://schemas.openxmlformats.org/officeDocument/2006/relationships/image" Target="../media/image13.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tags" Target="../tags/tag4.xml"/><Relationship Id="rId7" Type="http://schemas.openxmlformats.org/officeDocument/2006/relationships/notesSlide" Target="../notesSlides/notesSlide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slideLayout" Target="../slideLayouts/slideLayout2.xml"/><Relationship Id="rId11" Type="http://schemas.openxmlformats.org/officeDocument/2006/relationships/image" Target="../media/image3.jpeg"/><Relationship Id="rId5" Type="http://schemas.openxmlformats.org/officeDocument/2006/relationships/tags" Target="../tags/tag6.xml"/><Relationship Id="rId10" Type="http://schemas.openxmlformats.org/officeDocument/2006/relationships/hyperlink" Target="http://images.google.ca/imgres?q=autonomie&amp;num=10&amp;hl=fr&amp;safe=active&amp;biw=1052&amp;bih=615&amp;tbm=isch&amp;tbnid=spbKn5AZ4mQLdM:&amp;imgrefurl=http://www.lapresse.ca/le-soleil/actualites/sante/201012/09/01-4350910-des-aines-plus-actifs.php&amp;docid=ScSl4ftHFgkAaM&amp;imgurl=http://images.lpcdn.ca/435x290/201012/09/222440-malgre-sa-perte-autonomie-madeleine.jpg&amp;w=435&amp;h=289&amp;ei=NRWlUPjUAoWNyAGHm4GgAg&amp;zoom=1&amp;iact=hc&amp;vpx=520&amp;vpy=98&amp;dur=14104&amp;hovh=183&amp;hovw=276&amp;tx=174&amp;ty=105&amp;sig=106346121880975182578&amp;page=6&amp;tbnh=127&amp;tbnw=179&amp;start=77&amp;ndsp=16&amp;ved=1t:429,r:79,s:0,i:309" TargetMode="External"/><Relationship Id="rId4" Type="http://schemas.openxmlformats.org/officeDocument/2006/relationships/tags" Target="../tags/tag5.xml"/><Relationship Id="rId9"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6.xml"/><Relationship Id="rId1" Type="http://schemas.openxmlformats.org/officeDocument/2006/relationships/tags" Target="../tags/tag35.xml"/></Relationships>
</file>

<file path=ppt/slides/_rels/slide23.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4.png"/><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slideLayout" Target="../slideLayouts/slideLayout12.xml"/><Relationship Id="rId7" Type="http://schemas.openxmlformats.org/officeDocument/2006/relationships/diagramColors" Target="../diagrams/colors1.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4.png"/><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image" Target="../media/image4.png"/><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slideLayout" Target="../slideLayouts/slideLayout12.xml"/><Relationship Id="rId7" Type="http://schemas.openxmlformats.org/officeDocument/2006/relationships/diagramQuickStyle" Target="../diagrams/quickStyle2.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notesSlide" Target="../notesSlides/notesSlide6.xml"/><Relationship Id="rId9" Type="http://schemas.microsoft.com/office/2007/relationships/diagramDrawing" Target="../diagrams/drawing2.xml"/></Relationships>
</file>

<file path=ppt/slides/_rels/slide9.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notesSlide" Target="../notesSlides/notesSlide7.xml"/><Relationship Id="rId4"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custDataLst>
              <p:tags r:id="rId1"/>
            </p:custDataLst>
          </p:nvPr>
        </p:nvSpPr>
        <p:spPr/>
        <p:txBody>
          <a:bodyPr/>
          <a:lstStyle/>
          <a:p>
            <a:pPr eaLnBrk="1" hangingPunct="1"/>
            <a:r>
              <a:rPr lang="fr-CA" altLang="fr-FR" sz="4000" smtClean="0"/>
              <a:t>Programme</a:t>
            </a:r>
            <a:br>
              <a:rPr lang="fr-CA" altLang="fr-FR" sz="4000" smtClean="0"/>
            </a:br>
            <a:r>
              <a:rPr lang="fr-CA" altLang="fr-FR" sz="4000" smtClean="0"/>
              <a:t>autonomie et participation sociale</a:t>
            </a:r>
            <a:br>
              <a:rPr lang="fr-CA" altLang="fr-FR" sz="4000" smtClean="0"/>
            </a:br>
            <a:r>
              <a:rPr lang="fr-CA" altLang="fr-FR" sz="4000" smtClean="0"/>
              <a:t>FPT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sz="half" idx="1"/>
            <p:custDataLst>
              <p:tags r:id="rId1"/>
            </p:custDataLst>
          </p:nvPr>
        </p:nvSpPr>
        <p:spPr>
          <a:xfrm>
            <a:off x="107950" y="908050"/>
            <a:ext cx="5473700" cy="5616575"/>
          </a:xfrm>
        </p:spPr>
        <p:txBody>
          <a:bodyPr/>
          <a:lstStyle/>
          <a:p>
            <a:pPr eaLnBrk="1" hangingPunct="1">
              <a:buFontTx/>
              <a:buNone/>
            </a:pPr>
            <a:r>
              <a:rPr lang="fr-CA" altLang="fr-FR" sz="1400" b="1" smtClean="0">
                <a:solidFill>
                  <a:schemeClr val="accent2"/>
                </a:solidFill>
              </a:rPr>
              <a:t>(</a:t>
            </a:r>
            <a:r>
              <a:rPr lang="fr-CA" altLang="fr-FR" sz="1600" b="1" smtClean="0">
                <a:solidFill>
                  <a:schemeClr val="accent2"/>
                </a:solidFill>
              </a:rPr>
              <a:t>C2) Adopter une position réfléchie sur les enjeux tirés de la vie courante</a:t>
            </a:r>
          </a:p>
          <a:p>
            <a:pPr eaLnBrk="1" hangingPunct="1"/>
            <a:r>
              <a:rPr lang="fr-CA" altLang="fr-FR" sz="1600" b="1" smtClean="0">
                <a:solidFill>
                  <a:schemeClr val="accent2"/>
                </a:solidFill>
              </a:rPr>
              <a:t>Reconnaître les éléments clés d’une situation</a:t>
            </a:r>
          </a:p>
          <a:p>
            <a:pPr eaLnBrk="1" hangingPunct="1"/>
            <a:r>
              <a:rPr lang="fr-CA" altLang="fr-FR" sz="1600" smtClean="0">
                <a:solidFill>
                  <a:schemeClr val="accent2"/>
                </a:solidFill>
              </a:rPr>
              <a:t>Prendre conscience de ses besoins et de ses valeurs</a:t>
            </a:r>
          </a:p>
          <a:p>
            <a:pPr eaLnBrk="1" hangingPunct="1"/>
            <a:r>
              <a:rPr lang="fr-CA" altLang="fr-FR" sz="1600" b="1" smtClean="0">
                <a:solidFill>
                  <a:schemeClr val="accent2"/>
                </a:solidFill>
              </a:rPr>
              <a:t>Élaborer sa position personnelle </a:t>
            </a:r>
          </a:p>
          <a:p>
            <a:pPr eaLnBrk="1" hangingPunct="1"/>
            <a:r>
              <a:rPr lang="fr-CA" altLang="fr-FR" sz="1600" b="1" smtClean="0">
                <a:solidFill>
                  <a:schemeClr val="accent2"/>
                </a:solidFill>
              </a:rPr>
              <a:t>Exprimer sa position </a:t>
            </a:r>
          </a:p>
          <a:p>
            <a:pPr eaLnBrk="1" hangingPunct="1"/>
            <a:r>
              <a:rPr lang="fr-CA" altLang="fr-FR" sz="1600" b="1" smtClean="0">
                <a:solidFill>
                  <a:schemeClr val="accent2"/>
                </a:solidFill>
              </a:rPr>
              <a:t>Prendre connaissance de la position des autres </a:t>
            </a:r>
          </a:p>
          <a:p>
            <a:pPr eaLnBrk="1" hangingPunct="1"/>
            <a:r>
              <a:rPr lang="fr-CA" altLang="fr-FR" sz="1600" smtClean="0">
                <a:solidFill>
                  <a:schemeClr val="accent2"/>
                </a:solidFill>
              </a:rPr>
              <a:t>Considérer les similitudes et les différences</a:t>
            </a:r>
          </a:p>
          <a:p>
            <a:pPr eaLnBrk="1" hangingPunct="1"/>
            <a:r>
              <a:rPr lang="fr-CA" altLang="fr-FR" sz="1600" smtClean="0">
                <a:solidFill>
                  <a:schemeClr val="accent2"/>
                </a:solidFill>
              </a:rPr>
              <a:t>Réviser sa position</a:t>
            </a:r>
          </a:p>
          <a:p>
            <a:pPr eaLnBrk="1" hangingPunct="1"/>
            <a:r>
              <a:rPr lang="fr-CA" altLang="fr-FR" sz="1600" smtClean="0">
                <a:solidFill>
                  <a:schemeClr val="accent2"/>
                </a:solidFill>
              </a:rPr>
              <a:t>Expliquer les raisons qui sous-tendent sa position et en utilisant les moyens appropriés pour la mettre en valeur</a:t>
            </a:r>
          </a:p>
          <a:p>
            <a:pPr eaLnBrk="1" hangingPunct="1"/>
            <a:r>
              <a:rPr lang="fr-CA" altLang="fr-FR" sz="1600" smtClean="0">
                <a:solidFill>
                  <a:schemeClr val="accent2"/>
                </a:solidFill>
              </a:rPr>
              <a:t>Identifier des comportements conformes à sa position</a:t>
            </a:r>
            <a:r>
              <a:rPr lang="fr-CA" altLang="fr-FR" sz="1400" smtClean="0">
                <a:solidFill>
                  <a:schemeClr val="accent2"/>
                </a:solidFill>
              </a:rPr>
              <a:t> </a:t>
            </a:r>
          </a:p>
          <a:p>
            <a:pPr eaLnBrk="1" hangingPunct="1"/>
            <a:r>
              <a:rPr lang="fr-CA" altLang="fr-FR" sz="1600" b="1" smtClean="0">
                <a:solidFill>
                  <a:schemeClr val="accent2"/>
                </a:solidFill>
              </a:rPr>
              <a:t>Porter un regard sur sa démarche</a:t>
            </a:r>
          </a:p>
          <a:p>
            <a:pPr eaLnBrk="1" hangingPunct="1"/>
            <a:r>
              <a:rPr lang="fr-CA" altLang="fr-FR" sz="1600" smtClean="0">
                <a:solidFill>
                  <a:schemeClr val="accent2"/>
                </a:solidFill>
              </a:rPr>
              <a:t>Évaluer les stratégies utilisées</a:t>
            </a:r>
          </a:p>
          <a:p>
            <a:pPr eaLnBrk="1" hangingPunct="1"/>
            <a:r>
              <a:rPr lang="fr-CA" altLang="fr-FR" sz="1600" b="1" smtClean="0">
                <a:solidFill>
                  <a:schemeClr val="accent2"/>
                </a:solidFill>
              </a:rPr>
              <a:t>Déterminer les possibilités d’utilisation dans d’autres contextes</a:t>
            </a:r>
          </a:p>
          <a:p>
            <a:pPr eaLnBrk="1" hangingPunct="1"/>
            <a:r>
              <a:rPr lang="fr-CA" altLang="fr-FR" sz="1600" smtClean="0">
                <a:solidFill>
                  <a:schemeClr val="accent2"/>
                </a:solidFill>
              </a:rPr>
              <a:t>Reconnaître ses progrès dans l’habileté à s’affirmer</a:t>
            </a:r>
          </a:p>
          <a:p>
            <a:pPr eaLnBrk="1" hangingPunct="1"/>
            <a:r>
              <a:rPr lang="fr-CA" altLang="fr-FR" sz="1600" smtClean="0">
                <a:solidFill>
                  <a:schemeClr val="accent2"/>
                </a:solidFill>
              </a:rPr>
              <a:t>Se fixer de nouveaux défis  </a:t>
            </a:r>
          </a:p>
          <a:p>
            <a:pPr eaLnBrk="1" hangingPunct="1"/>
            <a:r>
              <a:rPr lang="fr-CA" altLang="fr-FR" sz="1600" smtClean="0">
                <a:solidFill>
                  <a:schemeClr val="accent2"/>
                </a:solidFill>
              </a:rPr>
              <a:t>Affirmer sa position </a:t>
            </a:r>
          </a:p>
          <a:p>
            <a:pPr eaLnBrk="1" hangingPunct="1"/>
            <a:endParaRPr lang="fr-CA" altLang="fr-FR" sz="1400" smtClean="0">
              <a:solidFill>
                <a:schemeClr val="accent2"/>
              </a:solidFill>
            </a:endParaRPr>
          </a:p>
        </p:txBody>
      </p:sp>
      <p:sp>
        <p:nvSpPr>
          <p:cNvPr id="20483" name="Rectangle 4"/>
          <p:cNvSpPr>
            <a:spLocks noGrp="1" noChangeArrowheads="1"/>
          </p:cNvSpPr>
          <p:nvPr>
            <p:ph type="title"/>
            <p:custDataLst>
              <p:tags r:id="rId2"/>
            </p:custDataLst>
          </p:nvPr>
        </p:nvSpPr>
        <p:spPr>
          <a:xfrm>
            <a:off x="468313" y="260350"/>
            <a:ext cx="4103687" cy="360363"/>
          </a:xfrm>
          <a:noFill/>
        </p:spPr>
        <p:txBody>
          <a:bodyPr/>
          <a:lstStyle/>
          <a:p>
            <a:pPr eaLnBrk="1" hangingPunct="1"/>
            <a:r>
              <a:rPr lang="fr-CA" altLang="fr-FR" sz="1400" b="1" smtClean="0">
                <a:solidFill>
                  <a:srgbClr val="003300"/>
                </a:solidFill>
              </a:rPr>
              <a:t>Soutenir l’élève dans l’appropriation de…</a:t>
            </a:r>
            <a:r>
              <a:rPr lang="fr-CA" altLang="fr-FR" sz="4000" smtClean="0"/>
              <a:t> </a:t>
            </a:r>
          </a:p>
        </p:txBody>
      </p:sp>
      <p:sp>
        <p:nvSpPr>
          <p:cNvPr id="20484" name="Rectangle 5"/>
          <p:cNvSpPr>
            <a:spLocks noChangeArrowheads="1"/>
          </p:cNvSpPr>
          <p:nvPr>
            <p:custDataLst>
              <p:tags r:id="rId3"/>
            </p:custDataLst>
          </p:nvPr>
        </p:nvSpPr>
        <p:spPr bwMode="auto">
          <a:xfrm>
            <a:off x="4643438" y="188913"/>
            <a:ext cx="4500562"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lnSpc>
                <a:spcPct val="0"/>
              </a:lnSpc>
              <a:spcBef>
                <a:spcPct val="0"/>
              </a:spcBef>
              <a:buFontTx/>
              <a:buNone/>
            </a:pPr>
            <a:r>
              <a:rPr lang="fr-CA" altLang="fr-FR" sz="1400" b="1">
                <a:solidFill>
                  <a:srgbClr val="FF0000"/>
                </a:solidFill>
              </a:rPr>
              <a:t>Exemples d’entraves possibles pour l’élève TED</a:t>
            </a:r>
            <a:br>
              <a:rPr lang="fr-CA" altLang="fr-FR" sz="1400" b="1">
                <a:solidFill>
                  <a:srgbClr val="FF0000"/>
                </a:solidFill>
              </a:rPr>
            </a:br>
            <a:r>
              <a:rPr lang="fr-CA" altLang="fr-FR" sz="1400" b="1">
                <a:solidFill>
                  <a:srgbClr val="FF0000"/>
                </a:solidFill>
              </a:rPr>
              <a:t/>
            </a:r>
            <a:br>
              <a:rPr lang="fr-CA" altLang="fr-FR" sz="1400" b="1">
                <a:solidFill>
                  <a:srgbClr val="FF0000"/>
                </a:solidFill>
              </a:rPr>
            </a:br>
            <a:r>
              <a:rPr lang="fr-CA" altLang="fr-FR" sz="1400" b="1">
                <a:solidFill>
                  <a:schemeClr val="tx2"/>
                </a:solidFill>
              </a:rPr>
              <a:t>*</a:t>
            </a:r>
            <a:r>
              <a:rPr lang="fr-CA" altLang="fr-FR" sz="1400" b="1" i="1">
                <a:solidFill>
                  <a:schemeClr val="tx2"/>
                </a:solidFill>
              </a:rPr>
              <a:t>Piste de solution</a:t>
            </a:r>
            <a:r>
              <a:rPr lang="fr-CA" altLang="fr-FR" sz="1400" b="1">
                <a:solidFill>
                  <a:schemeClr val="tx2"/>
                </a:solidFill>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p:cNvSpPr>
            <a:spLocks noGrp="1" noChangeArrowheads="1"/>
          </p:cNvSpPr>
          <p:nvPr>
            <p:ph type="body" sz="half" idx="1"/>
            <p:custDataLst>
              <p:tags r:id="rId1"/>
            </p:custDataLst>
          </p:nvPr>
        </p:nvSpPr>
        <p:spPr>
          <a:xfrm>
            <a:off x="457200" y="1600200"/>
            <a:ext cx="4038600" cy="4997450"/>
          </a:xfrm>
        </p:spPr>
        <p:txBody>
          <a:bodyPr/>
          <a:lstStyle/>
          <a:p>
            <a:pPr algn="ctr" eaLnBrk="1" hangingPunct="1">
              <a:lnSpc>
                <a:spcPct val="80000"/>
              </a:lnSpc>
              <a:buFontTx/>
              <a:buNone/>
            </a:pPr>
            <a:r>
              <a:rPr lang="fr-CA" altLang="fr-FR" b="1" smtClean="0">
                <a:solidFill>
                  <a:srgbClr val="FF0000"/>
                </a:solidFill>
              </a:rPr>
              <a:t>Agir</a:t>
            </a:r>
          </a:p>
          <a:p>
            <a:pPr eaLnBrk="1" hangingPunct="1">
              <a:lnSpc>
                <a:spcPct val="80000"/>
              </a:lnSpc>
            </a:pPr>
            <a:endParaRPr lang="fr-CA" altLang="fr-FR" b="1" smtClean="0">
              <a:solidFill>
                <a:srgbClr val="FF0000"/>
              </a:solidFill>
            </a:endParaRPr>
          </a:p>
          <a:p>
            <a:pPr eaLnBrk="1" hangingPunct="1">
              <a:lnSpc>
                <a:spcPct val="80000"/>
              </a:lnSpc>
            </a:pPr>
            <a:endParaRPr lang="fr-CA" altLang="fr-FR" sz="2000" b="1" smtClean="0">
              <a:solidFill>
                <a:srgbClr val="FF0000"/>
              </a:solidFill>
            </a:endParaRPr>
          </a:p>
          <a:p>
            <a:pPr eaLnBrk="1" hangingPunct="1">
              <a:lnSpc>
                <a:spcPct val="80000"/>
              </a:lnSpc>
              <a:buFontTx/>
              <a:buNone/>
            </a:pPr>
            <a:endParaRPr lang="fr-CA" altLang="fr-FR" sz="2000" b="1" smtClean="0">
              <a:solidFill>
                <a:srgbClr val="FF0000"/>
              </a:solidFill>
            </a:endParaRPr>
          </a:p>
          <a:p>
            <a:pPr eaLnBrk="1" hangingPunct="1">
              <a:lnSpc>
                <a:spcPct val="80000"/>
              </a:lnSpc>
            </a:pPr>
            <a:r>
              <a:rPr lang="fr-CA" altLang="fr-FR" smtClean="0"/>
              <a:t>Composer un lunch santé pour la fête de Noël à l’école</a:t>
            </a:r>
          </a:p>
        </p:txBody>
      </p:sp>
      <p:sp>
        <p:nvSpPr>
          <p:cNvPr id="21507" name="Rectangle 6"/>
          <p:cNvSpPr>
            <a:spLocks noGrp="1" noChangeArrowheads="1"/>
          </p:cNvSpPr>
          <p:nvPr>
            <p:ph type="body" sz="half" idx="2"/>
            <p:custDataLst>
              <p:tags r:id="rId2"/>
            </p:custDataLst>
          </p:nvPr>
        </p:nvSpPr>
        <p:spPr>
          <a:xfrm>
            <a:off x="4427538" y="1600200"/>
            <a:ext cx="4465637" cy="4525963"/>
          </a:xfrm>
        </p:spPr>
        <p:txBody>
          <a:bodyPr/>
          <a:lstStyle/>
          <a:p>
            <a:pPr algn="ctr" eaLnBrk="1" hangingPunct="1">
              <a:lnSpc>
                <a:spcPct val="80000"/>
              </a:lnSpc>
              <a:buFontTx/>
              <a:buNone/>
            </a:pPr>
            <a:r>
              <a:rPr lang="fr-CA" altLang="fr-FR" sz="2400" b="1" smtClean="0">
                <a:solidFill>
                  <a:schemeClr val="accent2"/>
                </a:solidFill>
              </a:rPr>
              <a:t>Adopter une position réfléchie</a:t>
            </a:r>
          </a:p>
          <a:p>
            <a:pPr algn="ctr" eaLnBrk="1" hangingPunct="1">
              <a:lnSpc>
                <a:spcPct val="80000"/>
              </a:lnSpc>
              <a:buFontTx/>
              <a:buNone/>
            </a:pPr>
            <a:r>
              <a:rPr lang="fr-CA" altLang="fr-FR" sz="2400" b="1" smtClean="0">
                <a:solidFill>
                  <a:schemeClr val="accent2"/>
                </a:solidFill>
              </a:rPr>
              <a:t>Le pour, le contre, …</a:t>
            </a:r>
          </a:p>
          <a:p>
            <a:pPr eaLnBrk="1" hangingPunct="1">
              <a:lnSpc>
                <a:spcPct val="80000"/>
              </a:lnSpc>
            </a:pPr>
            <a:r>
              <a:rPr lang="fr-CA" altLang="fr-FR" sz="2400" smtClean="0"/>
              <a:t>Noter ou illustrer la nourriture consommée durant trois jours dans le but d’identifier des points à améliorer</a:t>
            </a:r>
          </a:p>
          <a:p>
            <a:pPr eaLnBrk="1" hangingPunct="1">
              <a:lnSpc>
                <a:spcPct val="80000"/>
              </a:lnSpc>
            </a:pPr>
            <a:r>
              <a:rPr lang="fr-CA" altLang="fr-FR" sz="2400" smtClean="0"/>
              <a:t>Le cuisinier de l’école annonce le nouveau menu: hot-dogs, pizza, hamburger, boissons gazeuses, bonbons et petits gâteaux. Pour ou contre, pourquoi?</a:t>
            </a:r>
          </a:p>
          <a:p>
            <a:pPr eaLnBrk="1" hangingPunct="1">
              <a:lnSpc>
                <a:spcPct val="80000"/>
              </a:lnSpc>
            </a:pPr>
            <a:endParaRPr lang="fr-CA" altLang="fr-FR" sz="2400" smtClean="0"/>
          </a:p>
          <a:p>
            <a:pPr eaLnBrk="1" hangingPunct="1">
              <a:lnSpc>
                <a:spcPct val="80000"/>
              </a:lnSpc>
              <a:buFontTx/>
              <a:buNone/>
            </a:pPr>
            <a:endParaRPr lang="fr-CA" altLang="fr-FR" sz="2400" smtClean="0"/>
          </a:p>
        </p:txBody>
      </p:sp>
      <p:sp>
        <p:nvSpPr>
          <p:cNvPr id="21508" name="Rectangle 8"/>
          <p:cNvSpPr>
            <a:spLocks noGrp="1" noChangeArrowheads="1"/>
          </p:cNvSpPr>
          <p:nvPr>
            <p:ph type="title"/>
            <p:custDataLst>
              <p:tags r:id="rId3"/>
            </p:custDataLst>
          </p:nvPr>
        </p:nvSpPr>
        <p:spPr>
          <a:noFill/>
        </p:spPr>
        <p:txBody>
          <a:bodyPr/>
          <a:lstStyle/>
          <a:p>
            <a:pPr eaLnBrk="1" hangingPunct="1"/>
            <a:r>
              <a:rPr lang="fr-CA" altLang="fr-FR" b="1" smtClean="0"/>
              <a:t>Compétences 1 et 2</a:t>
            </a:r>
            <a:r>
              <a:rPr lang="fr-CA" altLang="fr-FR" smtClean="0"/>
              <a:t/>
            </a:r>
            <a:br>
              <a:rPr lang="fr-CA" altLang="fr-FR" smtClean="0"/>
            </a:br>
            <a:r>
              <a:rPr lang="fr-CA" altLang="fr-FR" sz="2400" b="1" smtClean="0"/>
              <a:t>Exemples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sz="half" idx="1"/>
            <p:custDataLst>
              <p:tags r:id="rId1"/>
            </p:custDataLst>
          </p:nvPr>
        </p:nvSpPr>
        <p:spPr>
          <a:xfrm>
            <a:off x="204788" y="1628775"/>
            <a:ext cx="3503612" cy="4997450"/>
          </a:xfrm>
        </p:spPr>
        <p:txBody>
          <a:bodyPr/>
          <a:lstStyle/>
          <a:p>
            <a:pPr algn="ctr" eaLnBrk="1" hangingPunct="1">
              <a:lnSpc>
                <a:spcPct val="90000"/>
              </a:lnSpc>
              <a:buFontTx/>
              <a:buNone/>
            </a:pPr>
            <a:r>
              <a:rPr lang="fr-CA" altLang="fr-FR" sz="2400" b="1" smtClean="0">
                <a:solidFill>
                  <a:srgbClr val="FF0000"/>
                </a:solidFill>
              </a:rPr>
              <a:t>Agir</a:t>
            </a:r>
          </a:p>
          <a:p>
            <a:pPr eaLnBrk="1" hangingPunct="1">
              <a:lnSpc>
                <a:spcPct val="90000"/>
              </a:lnSpc>
            </a:pPr>
            <a:endParaRPr lang="fr-CA" altLang="fr-FR" sz="2400" b="1" smtClean="0">
              <a:solidFill>
                <a:srgbClr val="FF0000"/>
              </a:solidFill>
            </a:endParaRPr>
          </a:p>
          <a:p>
            <a:pPr eaLnBrk="1" hangingPunct="1">
              <a:lnSpc>
                <a:spcPct val="90000"/>
              </a:lnSpc>
            </a:pPr>
            <a:endParaRPr lang="fr-CA" altLang="fr-FR" sz="2400" smtClean="0"/>
          </a:p>
          <a:p>
            <a:pPr eaLnBrk="1" hangingPunct="1">
              <a:lnSpc>
                <a:spcPct val="90000"/>
              </a:lnSpc>
            </a:pPr>
            <a:r>
              <a:rPr lang="fr-CA" altLang="fr-FR" sz="2400" smtClean="0"/>
              <a:t>À la Saint-Valentin, poser un geste envers une personne avec qui tu veux devenir ami</a:t>
            </a:r>
          </a:p>
          <a:p>
            <a:pPr eaLnBrk="1" hangingPunct="1">
              <a:lnSpc>
                <a:spcPct val="90000"/>
              </a:lnSpc>
              <a:buFontTx/>
              <a:buNone/>
            </a:pPr>
            <a:endParaRPr lang="fr-CA" altLang="fr-FR" sz="2400" smtClean="0"/>
          </a:p>
        </p:txBody>
      </p:sp>
      <p:sp>
        <p:nvSpPr>
          <p:cNvPr id="22531" name="Rectangle 4"/>
          <p:cNvSpPr>
            <a:spLocks noGrp="1" noChangeArrowheads="1"/>
          </p:cNvSpPr>
          <p:nvPr>
            <p:ph type="body" sz="half" idx="2"/>
            <p:custDataLst>
              <p:tags r:id="rId2"/>
            </p:custDataLst>
          </p:nvPr>
        </p:nvSpPr>
        <p:spPr>
          <a:xfrm>
            <a:off x="3492500" y="1341438"/>
            <a:ext cx="5400675" cy="5373687"/>
          </a:xfrm>
        </p:spPr>
        <p:txBody>
          <a:bodyPr/>
          <a:lstStyle/>
          <a:p>
            <a:pPr algn="ctr" eaLnBrk="1" hangingPunct="1">
              <a:buFontTx/>
              <a:buNone/>
            </a:pPr>
            <a:r>
              <a:rPr lang="fr-CA" altLang="fr-FR" b="1" smtClean="0">
                <a:solidFill>
                  <a:schemeClr val="accent2"/>
                </a:solidFill>
              </a:rPr>
              <a:t>Adopter une position réfléchie</a:t>
            </a:r>
          </a:p>
          <a:p>
            <a:pPr algn="ctr" eaLnBrk="1" hangingPunct="1">
              <a:buFontTx/>
              <a:buNone/>
            </a:pPr>
            <a:r>
              <a:rPr lang="fr-CA" altLang="fr-FR" b="1" smtClean="0">
                <a:solidFill>
                  <a:schemeClr val="accent2"/>
                </a:solidFill>
              </a:rPr>
              <a:t>Le pour, le contre, …</a:t>
            </a:r>
          </a:p>
          <a:p>
            <a:pPr>
              <a:buFontTx/>
              <a:buNone/>
            </a:pPr>
            <a:r>
              <a:rPr lang="fr-CA" altLang="fr-FR" smtClean="0"/>
              <a:t>	</a:t>
            </a:r>
            <a:r>
              <a:rPr lang="fr-CA" altLang="fr-FR" b="1" smtClean="0"/>
              <a:t>Tes amis t’invitent au cinéma avec eux. Pour cette sortie, tu as 15 $.</a:t>
            </a:r>
            <a:r>
              <a:rPr lang="fr-CA" altLang="fr-FR" smtClean="0"/>
              <a:t> </a:t>
            </a:r>
          </a:p>
          <a:p>
            <a:pPr>
              <a:buFontTx/>
              <a:buNone/>
            </a:pPr>
            <a:r>
              <a:rPr lang="fr-CA" altLang="fr-FR" smtClean="0"/>
              <a:t>    </a:t>
            </a:r>
            <a:r>
              <a:rPr lang="fr-CA" altLang="fr-FR" b="1" smtClean="0"/>
              <a:t>* Est-ce que tu as suffisamment d’argent? Explique.</a:t>
            </a:r>
            <a:r>
              <a:rPr lang="fr-CA" altLang="fr-FR" sz="2400" i="1" smtClean="0"/>
              <a:t> </a:t>
            </a:r>
            <a:r>
              <a:rPr lang="fr-CA" altLang="fr-FR" smtClean="0"/>
              <a:t> </a:t>
            </a:r>
          </a:p>
          <a:p>
            <a:pPr>
              <a:buFontTx/>
              <a:buNone/>
            </a:pPr>
            <a:r>
              <a:rPr lang="fr-CA" altLang="fr-FR" smtClean="0"/>
              <a:t>	</a:t>
            </a:r>
            <a:r>
              <a:rPr lang="fr-CA" altLang="fr-FR" b="1" smtClean="0"/>
              <a:t>* Un ami te demande de lui prêter de l’argent car il n’en a pas assez. Que fais-tu?</a:t>
            </a:r>
            <a:r>
              <a:rPr lang="fr-CA" altLang="fr-FR" smtClean="0"/>
              <a:t> </a:t>
            </a:r>
            <a:endParaRPr lang="fr-CA" altLang="fr-FR" sz="2400" smtClean="0"/>
          </a:p>
        </p:txBody>
      </p:sp>
      <p:sp>
        <p:nvSpPr>
          <p:cNvPr id="22532" name="Rectangle 7"/>
          <p:cNvSpPr>
            <a:spLocks noGrp="1" noChangeArrowheads="1"/>
          </p:cNvSpPr>
          <p:nvPr>
            <p:ph type="title"/>
            <p:custDataLst>
              <p:tags r:id="rId3"/>
            </p:custDataLst>
          </p:nvPr>
        </p:nvSpPr>
        <p:spPr>
          <a:xfrm>
            <a:off x="468313" y="188913"/>
            <a:ext cx="8229600" cy="1143000"/>
          </a:xfrm>
          <a:noFill/>
        </p:spPr>
        <p:txBody>
          <a:bodyPr/>
          <a:lstStyle/>
          <a:p>
            <a:pPr eaLnBrk="1" hangingPunct="1"/>
            <a:r>
              <a:rPr lang="fr-CA" altLang="fr-FR" b="1" smtClean="0"/>
              <a:t>Compétences 1 et 2</a:t>
            </a:r>
            <a:r>
              <a:rPr lang="fr-CA" altLang="fr-FR" smtClean="0"/>
              <a:t/>
            </a:r>
            <a:br>
              <a:rPr lang="fr-CA" altLang="fr-FR" smtClean="0"/>
            </a:br>
            <a:r>
              <a:rPr lang="fr-CA" altLang="fr-FR" sz="2000" b="1" smtClean="0"/>
              <a:t>Exemples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sz="half" idx="1"/>
            <p:custDataLst>
              <p:tags r:id="rId1"/>
            </p:custDataLst>
          </p:nvPr>
        </p:nvSpPr>
        <p:spPr>
          <a:xfrm>
            <a:off x="468313" y="1628775"/>
            <a:ext cx="4038600" cy="4997450"/>
          </a:xfrm>
        </p:spPr>
        <p:txBody>
          <a:bodyPr/>
          <a:lstStyle/>
          <a:p>
            <a:pPr algn="ctr" eaLnBrk="1" hangingPunct="1">
              <a:buFontTx/>
              <a:buNone/>
            </a:pPr>
            <a:r>
              <a:rPr lang="fr-CA" altLang="fr-FR" sz="2400" b="1" smtClean="0">
                <a:solidFill>
                  <a:srgbClr val="FF0000"/>
                </a:solidFill>
              </a:rPr>
              <a:t>Agir</a:t>
            </a:r>
          </a:p>
          <a:p>
            <a:pPr lvl="1" eaLnBrk="1" hangingPunct="1"/>
            <a:endParaRPr lang="fr-CA" altLang="fr-FR" sz="2000" b="1" smtClean="0">
              <a:solidFill>
                <a:srgbClr val="FF0000"/>
              </a:solidFill>
            </a:endParaRPr>
          </a:p>
          <a:p>
            <a:pPr eaLnBrk="1" hangingPunct="1"/>
            <a:r>
              <a:rPr lang="fr-CA" altLang="fr-FR" sz="2400" smtClean="0"/>
              <a:t>Prendre l’autobus en utilisant les habiletés apprises.</a:t>
            </a:r>
          </a:p>
          <a:p>
            <a:pPr eaLnBrk="1" hangingPunct="1"/>
            <a:r>
              <a:rPr lang="fr-CA" altLang="fr-FR" sz="2400" smtClean="0"/>
              <a:t>Présenter à la classe une activité physique de 10 minutes que tu as choisie et animer l’activité</a:t>
            </a:r>
          </a:p>
          <a:p>
            <a:pPr eaLnBrk="1" hangingPunct="1"/>
            <a:endParaRPr lang="fr-CA" altLang="fr-FR" sz="2400" smtClean="0"/>
          </a:p>
        </p:txBody>
      </p:sp>
      <p:sp>
        <p:nvSpPr>
          <p:cNvPr id="23555" name="Rectangle 4"/>
          <p:cNvSpPr>
            <a:spLocks noGrp="1" noChangeArrowheads="1"/>
          </p:cNvSpPr>
          <p:nvPr>
            <p:ph type="body" sz="half" idx="2"/>
            <p:custDataLst>
              <p:tags r:id="rId2"/>
            </p:custDataLst>
          </p:nvPr>
        </p:nvSpPr>
        <p:spPr>
          <a:xfrm>
            <a:off x="4500563" y="1600200"/>
            <a:ext cx="4392612" cy="4924425"/>
          </a:xfrm>
        </p:spPr>
        <p:txBody>
          <a:bodyPr/>
          <a:lstStyle/>
          <a:p>
            <a:pPr algn="ctr" eaLnBrk="1" hangingPunct="1">
              <a:buFontTx/>
              <a:buNone/>
            </a:pPr>
            <a:r>
              <a:rPr lang="fr-CA" altLang="fr-FR" b="1" smtClean="0">
                <a:solidFill>
                  <a:schemeClr val="accent2"/>
                </a:solidFill>
              </a:rPr>
              <a:t>Adopter une position réfléchie</a:t>
            </a:r>
          </a:p>
          <a:p>
            <a:pPr algn="ctr" eaLnBrk="1" hangingPunct="1">
              <a:buFontTx/>
              <a:buNone/>
            </a:pPr>
            <a:r>
              <a:rPr lang="fr-CA" altLang="fr-FR" b="1" smtClean="0">
                <a:solidFill>
                  <a:schemeClr val="accent2"/>
                </a:solidFill>
              </a:rPr>
              <a:t>Le pour, le contre, …</a:t>
            </a:r>
            <a:endParaRPr lang="fr-CA" altLang="fr-FR" sz="1200" b="1" smtClean="0">
              <a:solidFill>
                <a:schemeClr val="accent2"/>
              </a:solidFill>
            </a:endParaRPr>
          </a:p>
          <a:p>
            <a:pPr eaLnBrk="1" hangingPunct="1"/>
            <a:r>
              <a:rPr lang="fr-CA" altLang="fr-FR" sz="2400" smtClean="0"/>
              <a:t>Tu as une passion pour … Avec qui peux-tu partager cet intérêt? Quels sont les avantages et les désavantages à faire cette activité? Combien de temps par semaine peux-tu consacrer à cette activité? À quels moments de la semaine? </a:t>
            </a:r>
          </a:p>
          <a:p>
            <a:pPr eaLnBrk="1" hangingPunct="1"/>
            <a:endParaRPr lang="fr-CA" altLang="fr-FR" smtClean="0"/>
          </a:p>
        </p:txBody>
      </p:sp>
      <p:sp>
        <p:nvSpPr>
          <p:cNvPr id="23556" name="Rectangle 6"/>
          <p:cNvSpPr>
            <a:spLocks noGrp="1" noChangeArrowheads="1"/>
          </p:cNvSpPr>
          <p:nvPr>
            <p:ph type="title"/>
            <p:custDataLst>
              <p:tags r:id="rId3"/>
            </p:custDataLst>
          </p:nvPr>
        </p:nvSpPr>
        <p:spPr>
          <a:xfrm>
            <a:off x="468313" y="414338"/>
            <a:ext cx="8229600" cy="1143000"/>
          </a:xfrm>
          <a:noFill/>
        </p:spPr>
        <p:txBody>
          <a:bodyPr/>
          <a:lstStyle/>
          <a:p>
            <a:pPr eaLnBrk="1" hangingPunct="1"/>
            <a:r>
              <a:rPr lang="fr-CA" altLang="fr-FR" b="1" smtClean="0"/>
              <a:t>Compétences 1 et 2</a:t>
            </a:r>
            <a:r>
              <a:rPr lang="fr-CA" altLang="fr-FR" smtClean="0"/>
              <a:t/>
            </a:r>
            <a:br>
              <a:rPr lang="fr-CA" altLang="fr-FR" smtClean="0"/>
            </a:br>
            <a:r>
              <a:rPr lang="fr-CA" altLang="fr-FR" sz="2000" b="1" smtClean="0"/>
              <a:t>Exemples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563563"/>
            <a:ext cx="8229600" cy="633412"/>
          </a:xfrm>
        </p:spPr>
        <p:txBody>
          <a:bodyPr/>
          <a:lstStyle/>
          <a:p>
            <a:r>
              <a:rPr lang="fr-CA" altLang="fr-FR" sz="3200" b="1" smtClean="0"/>
              <a:t>Compétence 3</a:t>
            </a:r>
          </a:p>
        </p:txBody>
      </p:sp>
      <p:pic>
        <p:nvPicPr>
          <p:cNvPr id="24579" name="Picture 6"/>
          <p:cNvPicPr>
            <a:picLocks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250825" y="1412875"/>
            <a:ext cx="8569325" cy="48244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p:txBody>
          <a:bodyPr/>
          <a:lstStyle/>
          <a:p>
            <a:pPr algn="ctr">
              <a:buFontTx/>
              <a:buNone/>
            </a:pPr>
            <a:r>
              <a:rPr lang="fr-CA" altLang="fr-FR" sz="3600" smtClean="0"/>
              <a:t>Pourquoi la C-3 pour nos jeunes?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68313" y="765175"/>
            <a:ext cx="8229600" cy="638175"/>
          </a:xfrm>
        </p:spPr>
        <p:txBody>
          <a:bodyPr/>
          <a:lstStyle/>
          <a:p>
            <a:r>
              <a:rPr lang="fr-CA" altLang="fr-FR" sz="3600" smtClean="0"/>
              <a:t>Ce qu’on veut éviter </a:t>
            </a:r>
            <a:r>
              <a:rPr lang="fr-CA" altLang="fr-FR" sz="4000" smtClean="0"/>
              <a:t/>
            </a:r>
            <a:br>
              <a:rPr lang="fr-CA" altLang="fr-FR" sz="4000" smtClean="0"/>
            </a:br>
            <a:endParaRPr lang="fr-CA" altLang="fr-FR" sz="4000" smtClean="0"/>
          </a:p>
        </p:txBody>
      </p:sp>
      <p:sp>
        <p:nvSpPr>
          <p:cNvPr id="43011" name="Rectangle 3"/>
          <p:cNvSpPr>
            <a:spLocks noGrp="1" noChangeArrowheads="1"/>
          </p:cNvSpPr>
          <p:nvPr>
            <p:ph type="body" idx="1"/>
          </p:nvPr>
        </p:nvSpPr>
        <p:spPr>
          <a:xfrm>
            <a:off x="468313" y="1341438"/>
            <a:ext cx="8229600" cy="4784725"/>
          </a:xfrm>
        </p:spPr>
        <p:txBody>
          <a:bodyPr/>
          <a:lstStyle/>
          <a:p>
            <a:pPr algn="ctr">
              <a:buFontTx/>
              <a:buNone/>
            </a:pPr>
            <a:r>
              <a:rPr lang="fr-CA" altLang="fr-FR" smtClean="0"/>
              <a:t>L’école est finie… </a:t>
            </a:r>
          </a:p>
          <a:p>
            <a:pPr algn="ctr">
              <a:buFontTx/>
              <a:buNone/>
            </a:pPr>
            <a:r>
              <a:rPr lang="fr-CA" altLang="fr-FR" smtClean="0"/>
              <a:t>Qu’est-ce que je fais?</a:t>
            </a:r>
          </a:p>
          <a:p>
            <a:pPr algn="ctr">
              <a:buFontTx/>
              <a:buNone/>
            </a:pPr>
            <a:r>
              <a:rPr lang="fr-CA" altLang="fr-FR" smtClean="0"/>
              <a:t>Comment je fais?</a:t>
            </a:r>
          </a:p>
        </p:txBody>
      </p:sp>
      <p:pic>
        <p:nvPicPr>
          <p:cNvPr id="27652" name="Picture 7" descr="5593736-jeune-oisif-tv-watching-pho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1613" y="3573463"/>
            <a:ext cx="3630612" cy="230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0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0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68313" y="765175"/>
            <a:ext cx="8229600" cy="638175"/>
          </a:xfrm>
        </p:spPr>
        <p:txBody>
          <a:bodyPr/>
          <a:lstStyle/>
          <a:p>
            <a:r>
              <a:rPr lang="fr-CA" altLang="fr-FR" sz="3600" smtClean="0"/>
              <a:t>Là où on veut les amener…  </a:t>
            </a:r>
            <a:r>
              <a:rPr lang="fr-CA" altLang="fr-FR" sz="4000" smtClean="0"/>
              <a:t/>
            </a:r>
            <a:br>
              <a:rPr lang="fr-CA" altLang="fr-FR" sz="4000" smtClean="0"/>
            </a:br>
            <a:endParaRPr lang="fr-CA" altLang="fr-FR" sz="4000" smtClean="0"/>
          </a:p>
        </p:txBody>
      </p:sp>
      <p:sp>
        <p:nvSpPr>
          <p:cNvPr id="67587" name="Rectangle 3"/>
          <p:cNvSpPr>
            <a:spLocks noGrp="1" noChangeArrowheads="1"/>
          </p:cNvSpPr>
          <p:nvPr>
            <p:ph type="body" idx="1"/>
          </p:nvPr>
        </p:nvSpPr>
        <p:spPr>
          <a:xfrm>
            <a:off x="468313" y="1341438"/>
            <a:ext cx="8229600" cy="4784725"/>
          </a:xfrm>
        </p:spPr>
        <p:txBody>
          <a:bodyPr/>
          <a:lstStyle/>
          <a:p>
            <a:pPr algn="ctr">
              <a:buFontTx/>
              <a:buNone/>
            </a:pPr>
            <a:r>
              <a:rPr lang="fr-CA" altLang="fr-FR" smtClean="0"/>
              <a:t>L’école est finie. </a:t>
            </a:r>
          </a:p>
          <a:p>
            <a:pPr algn="ctr">
              <a:buFontTx/>
              <a:buNone/>
            </a:pPr>
            <a:r>
              <a:rPr lang="fr-CA" altLang="fr-FR" smtClean="0"/>
              <a:t>J’ai des idées. Je sais comment. </a:t>
            </a:r>
          </a:p>
          <a:p>
            <a:pPr algn="ctr">
              <a:buFontTx/>
              <a:buNone/>
            </a:pPr>
            <a:r>
              <a:rPr lang="fr-CA" altLang="fr-FR" smtClean="0"/>
              <a:t>Je suis capable. J’ai le goût.</a:t>
            </a:r>
          </a:p>
          <a:p>
            <a:pPr algn="ctr">
              <a:buFontTx/>
              <a:buNone/>
            </a:pPr>
            <a:endParaRPr lang="fr-CA" altLang="fr-FR" smtClean="0"/>
          </a:p>
        </p:txBody>
      </p:sp>
      <p:pic>
        <p:nvPicPr>
          <p:cNvPr id="29700" name="Picture 4" descr="dnaquebec127436951206_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313" y="3235325"/>
            <a:ext cx="38100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5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l"/>
            <a:r>
              <a:rPr lang="fr-CA" altLang="fr-FR" smtClean="0"/>
              <a:t>      S’impliquer!</a:t>
            </a:r>
          </a:p>
        </p:txBody>
      </p:sp>
      <p:sp>
        <p:nvSpPr>
          <p:cNvPr id="44035" name="Rectangle 3"/>
          <p:cNvSpPr>
            <a:spLocks noGrp="1" noChangeArrowheads="1"/>
          </p:cNvSpPr>
          <p:nvPr>
            <p:ph type="body" idx="1"/>
          </p:nvPr>
        </p:nvSpPr>
        <p:spPr/>
        <p:txBody>
          <a:bodyPr/>
          <a:lstStyle/>
          <a:p>
            <a:pPr>
              <a:buFontTx/>
              <a:buNone/>
            </a:pPr>
            <a:r>
              <a:rPr lang="fr-CA" altLang="fr-FR" smtClean="0"/>
              <a:t>     </a:t>
            </a:r>
          </a:p>
        </p:txBody>
      </p:sp>
      <p:pic>
        <p:nvPicPr>
          <p:cNvPr id="31748" name="Picture 10" descr="y1p4xn4qd9d5o9ryndhm-muziqu4ozffi2baix29wzwsmjd8s4cnqu07b18qazxb9-cckalcwuoqs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2138" y="1773238"/>
            <a:ext cx="2160587"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12" descr="2172950-303017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4203700"/>
            <a:ext cx="2047875"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0" name="Picture 14" descr="imag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43438" y="333375"/>
            <a:ext cx="1512887"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1" name="Picture 16" descr="flashmob"/>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32138" y="4797425"/>
            <a:ext cx="230505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2" name="Picture 18" descr="7703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51500" y="1773238"/>
            <a:ext cx="3024188" cy="194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3" name="AutoShape 20" descr="9k=">
            <a:hlinkClick r:id="rId8"/>
          </p:cNvPr>
          <p:cNvSpPr>
            <a:spLocks noChangeAspect="1" noChangeArrowheads="1"/>
          </p:cNvSpPr>
          <p:nvPr/>
        </p:nvSpPr>
        <p:spPr bwMode="auto">
          <a:xfrm>
            <a:off x="5795963" y="3644900"/>
            <a:ext cx="2257425"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fr-FR"/>
          </a:p>
        </p:txBody>
      </p:sp>
      <p:pic>
        <p:nvPicPr>
          <p:cNvPr id="31754" name="Picture 22" descr="photo_2225331_resiz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68988" y="3933825"/>
            <a:ext cx="2663825" cy="225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5" name="Picture 23" descr="535306_365538040159988_115183438528784_1005215_1176626186_n_art-8-903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8313" y="1773238"/>
            <a:ext cx="2663825"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p:txBody>
          <a:bodyPr/>
          <a:lstStyle/>
          <a:p>
            <a:r>
              <a:rPr lang="fr-CA" altLang="fr-FR" sz="4000" smtClean="0"/>
              <a:t>La C 3 est en lien avec C 1 et C 2</a:t>
            </a:r>
          </a:p>
        </p:txBody>
      </p:sp>
      <p:sp>
        <p:nvSpPr>
          <p:cNvPr id="32771" name="Rectangle 5"/>
          <p:cNvSpPr>
            <a:spLocks noGrp="1" noChangeArrowheads="1"/>
          </p:cNvSpPr>
          <p:nvPr>
            <p:ph type="body" sz="half" idx="1"/>
          </p:nvPr>
        </p:nvSpPr>
        <p:spPr>
          <a:xfrm>
            <a:off x="250825" y="1600200"/>
            <a:ext cx="4392613" cy="4525963"/>
          </a:xfrm>
        </p:spPr>
        <p:txBody>
          <a:bodyPr/>
          <a:lstStyle/>
          <a:p>
            <a:pPr algn="ctr">
              <a:lnSpc>
                <a:spcPct val="90000"/>
              </a:lnSpc>
              <a:buFontTx/>
              <a:buNone/>
            </a:pPr>
            <a:r>
              <a:rPr lang="fr-CA" altLang="fr-FR" sz="2400" smtClean="0"/>
              <a:t>Autonomie de décision</a:t>
            </a:r>
          </a:p>
          <a:p>
            <a:pPr algn="ctr">
              <a:lnSpc>
                <a:spcPct val="90000"/>
              </a:lnSpc>
              <a:buFontTx/>
              <a:buNone/>
            </a:pPr>
            <a:r>
              <a:rPr lang="fr-CA" altLang="fr-FR" sz="1800" smtClean="0"/>
              <a:t>Peser le pour et le contre et choisir</a:t>
            </a:r>
          </a:p>
          <a:p>
            <a:pPr>
              <a:lnSpc>
                <a:spcPct val="90000"/>
              </a:lnSpc>
              <a:buFontTx/>
              <a:buNone/>
            </a:pPr>
            <a:endParaRPr lang="fr-CA" altLang="fr-FR" sz="2400" smtClean="0"/>
          </a:p>
          <a:p>
            <a:pPr algn="ctr">
              <a:lnSpc>
                <a:spcPct val="90000"/>
              </a:lnSpc>
            </a:pPr>
            <a:r>
              <a:rPr lang="fr-CA" altLang="fr-FR" sz="2400" i="1" smtClean="0"/>
              <a:t>Vouloir</a:t>
            </a:r>
            <a:r>
              <a:rPr lang="fr-CA" altLang="fr-FR" sz="2400" smtClean="0"/>
              <a:t> faire du bénévolat</a:t>
            </a:r>
          </a:p>
          <a:p>
            <a:pPr algn="ctr">
              <a:lnSpc>
                <a:spcPct val="90000"/>
              </a:lnSpc>
            </a:pPr>
            <a:r>
              <a:rPr lang="fr-CA" altLang="fr-FR" sz="2400" smtClean="0"/>
              <a:t>Choisir l’endroit en fonction de ses besoins, valeurs, goûts, aptitudes</a:t>
            </a:r>
          </a:p>
          <a:p>
            <a:pPr algn="ctr">
              <a:lnSpc>
                <a:spcPct val="90000"/>
              </a:lnSpc>
            </a:pPr>
            <a:r>
              <a:rPr lang="fr-CA" altLang="fr-FR" sz="2400" smtClean="0"/>
              <a:t>Si l’endroit est déjà choisi, évaluer si un des rôles et les conditions (heure, jour, fréquence, transport) lui conviennent</a:t>
            </a:r>
          </a:p>
        </p:txBody>
      </p:sp>
      <p:sp>
        <p:nvSpPr>
          <p:cNvPr id="32772" name="Rectangle 6"/>
          <p:cNvSpPr>
            <a:spLocks noGrp="1" noChangeArrowheads="1"/>
          </p:cNvSpPr>
          <p:nvPr>
            <p:ph type="body" sz="half" idx="2"/>
          </p:nvPr>
        </p:nvSpPr>
        <p:spPr/>
        <p:txBody>
          <a:bodyPr/>
          <a:lstStyle/>
          <a:p>
            <a:pPr algn="ctr">
              <a:lnSpc>
                <a:spcPct val="90000"/>
              </a:lnSpc>
              <a:buFontTx/>
              <a:buNone/>
            </a:pPr>
            <a:r>
              <a:rPr lang="fr-CA" altLang="fr-FR" sz="2400" smtClean="0"/>
              <a:t>Autonomie d’action</a:t>
            </a:r>
          </a:p>
          <a:p>
            <a:pPr algn="ctr">
              <a:lnSpc>
                <a:spcPct val="90000"/>
              </a:lnSpc>
              <a:buFontTx/>
              <a:buNone/>
            </a:pPr>
            <a:r>
              <a:rPr lang="fr-CA" altLang="fr-FR" sz="1800" smtClean="0"/>
              <a:t>Réaliser le travail, le </a:t>
            </a:r>
            <a:r>
              <a:rPr lang="fr-CA" altLang="fr-FR" sz="1800" u="sng" smtClean="0"/>
              <a:t>faire</a:t>
            </a:r>
          </a:p>
          <a:p>
            <a:pPr algn="ctr">
              <a:lnSpc>
                <a:spcPct val="90000"/>
              </a:lnSpc>
              <a:buFontTx/>
              <a:buNone/>
            </a:pPr>
            <a:endParaRPr lang="fr-CA" altLang="fr-FR" sz="1800" smtClean="0"/>
          </a:p>
          <a:p>
            <a:pPr algn="ctr">
              <a:lnSpc>
                <a:spcPct val="90000"/>
              </a:lnSpc>
              <a:buFontTx/>
              <a:buNone/>
            </a:pPr>
            <a:r>
              <a:rPr lang="fr-CA" altLang="fr-FR" sz="2000" smtClean="0"/>
              <a:t>Se mobiliser</a:t>
            </a:r>
          </a:p>
          <a:p>
            <a:pPr algn="ctr">
              <a:lnSpc>
                <a:spcPct val="90000"/>
              </a:lnSpc>
              <a:buFontTx/>
              <a:buNone/>
            </a:pPr>
            <a:r>
              <a:rPr lang="fr-CA" altLang="fr-FR" sz="2000" smtClean="0"/>
              <a:t>Noter la date et l’heure pour y penser</a:t>
            </a:r>
          </a:p>
          <a:p>
            <a:pPr algn="ctr">
              <a:lnSpc>
                <a:spcPct val="90000"/>
              </a:lnSpc>
              <a:buFontTx/>
              <a:buNone/>
            </a:pPr>
            <a:r>
              <a:rPr lang="fr-CA" altLang="fr-FR" sz="2000" smtClean="0"/>
              <a:t>Prévoir son transport et l’heure de départ</a:t>
            </a:r>
          </a:p>
          <a:p>
            <a:pPr algn="ctr">
              <a:lnSpc>
                <a:spcPct val="90000"/>
              </a:lnSpc>
              <a:buFontTx/>
              <a:buNone/>
            </a:pPr>
            <a:r>
              <a:rPr lang="fr-CA" altLang="fr-FR" sz="2000" smtClean="0"/>
              <a:t>Se rendre</a:t>
            </a:r>
          </a:p>
          <a:p>
            <a:pPr algn="ctr">
              <a:lnSpc>
                <a:spcPct val="90000"/>
              </a:lnSpc>
              <a:buFontTx/>
              <a:buNone/>
            </a:pPr>
            <a:r>
              <a:rPr lang="fr-CA" altLang="fr-FR" sz="2000" smtClean="0"/>
              <a:t>Exécuter le travail</a:t>
            </a:r>
          </a:p>
          <a:p>
            <a:pPr algn="ctr">
              <a:lnSpc>
                <a:spcPct val="90000"/>
              </a:lnSpc>
              <a:buFontTx/>
              <a:buNone/>
            </a:pPr>
            <a:r>
              <a:rPr lang="fr-CA" altLang="fr-FR" sz="2000" smtClean="0"/>
              <a:t>Etc…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custDataLst>
              <p:tags r:id="rId1"/>
            </p:custDataLst>
          </p:nvPr>
        </p:nvSpPr>
        <p:spPr/>
        <p:txBody>
          <a:bodyPr/>
          <a:lstStyle/>
          <a:p>
            <a:pPr algn="l" eaLnBrk="1" hangingPunct="1"/>
            <a:r>
              <a:rPr lang="fr-CA" altLang="fr-FR" b="1" smtClean="0">
                <a:solidFill>
                  <a:srgbClr val="FF0000"/>
                </a:solidFill>
              </a:rPr>
              <a:t>Autonomie</a:t>
            </a:r>
          </a:p>
        </p:txBody>
      </p:sp>
      <p:sp>
        <p:nvSpPr>
          <p:cNvPr id="7171" name="Rectangle 3"/>
          <p:cNvSpPr>
            <a:spLocks noGrp="1" noChangeArrowheads="1"/>
          </p:cNvSpPr>
          <p:nvPr>
            <p:ph type="body" idx="1"/>
            <p:custDataLst>
              <p:tags r:id="rId2"/>
            </p:custDataLst>
          </p:nvPr>
        </p:nvSpPr>
        <p:spPr>
          <a:xfrm>
            <a:off x="457200" y="1484313"/>
            <a:ext cx="8229600" cy="5068887"/>
          </a:xfrm>
        </p:spPr>
        <p:txBody>
          <a:bodyPr/>
          <a:lstStyle/>
          <a:p>
            <a:pPr eaLnBrk="1" hangingPunct="1">
              <a:lnSpc>
                <a:spcPct val="90000"/>
              </a:lnSpc>
            </a:pPr>
            <a:r>
              <a:rPr lang="fr-CA" altLang="fr-FR" sz="2400" smtClean="0">
                <a:solidFill>
                  <a:schemeClr val="accent2"/>
                </a:solidFill>
              </a:rPr>
              <a:t>Droit et responsabilité pour un individu		       à se prendre en charge pour :</a:t>
            </a:r>
          </a:p>
          <a:p>
            <a:pPr lvl="1" eaLnBrk="1" hangingPunct="1">
              <a:lnSpc>
                <a:spcPct val="90000"/>
              </a:lnSpc>
            </a:pPr>
            <a:r>
              <a:rPr lang="fr-CA" altLang="fr-FR" sz="2000" smtClean="0"/>
              <a:t>effectuer des choix, </a:t>
            </a:r>
          </a:p>
          <a:p>
            <a:pPr lvl="1" eaLnBrk="1" hangingPunct="1">
              <a:lnSpc>
                <a:spcPct val="90000"/>
              </a:lnSpc>
            </a:pPr>
            <a:r>
              <a:rPr lang="fr-CA" altLang="fr-FR" sz="2000" smtClean="0"/>
              <a:t>prendre des décisions </a:t>
            </a:r>
          </a:p>
          <a:p>
            <a:pPr lvl="1" eaLnBrk="1" hangingPunct="1">
              <a:lnSpc>
                <a:spcPct val="90000"/>
              </a:lnSpc>
            </a:pPr>
            <a:r>
              <a:rPr lang="fr-CA" altLang="fr-FR" sz="2000" smtClean="0"/>
              <a:t>et manifester une indépendance relative dans ses comportements*</a:t>
            </a:r>
          </a:p>
          <a:p>
            <a:pPr lvl="1" eaLnBrk="1" hangingPunct="1">
              <a:lnSpc>
                <a:spcPct val="90000"/>
              </a:lnSpc>
              <a:buFontTx/>
              <a:buNone/>
            </a:pPr>
            <a:r>
              <a:rPr lang="fr-CA" altLang="fr-FR" sz="2400" smtClean="0">
                <a:solidFill>
                  <a:schemeClr val="accent2"/>
                </a:solidFill>
              </a:rPr>
              <a:t>… dans le but de répondre à ses besoins</a:t>
            </a:r>
          </a:p>
          <a:p>
            <a:pPr eaLnBrk="1" hangingPunct="1">
              <a:lnSpc>
                <a:spcPct val="90000"/>
              </a:lnSpc>
            </a:pPr>
            <a:r>
              <a:rPr lang="fr-CA" altLang="fr-FR" sz="2400" smtClean="0">
                <a:solidFill>
                  <a:schemeClr val="accent2"/>
                </a:solidFill>
              </a:rPr>
              <a:t>Ne peut être que relative, susceptible de degré et de progrès</a:t>
            </a:r>
          </a:p>
          <a:p>
            <a:pPr eaLnBrk="1" hangingPunct="1">
              <a:lnSpc>
                <a:spcPct val="90000"/>
              </a:lnSpc>
            </a:pPr>
            <a:r>
              <a:rPr lang="fr-CA" altLang="fr-FR" sz="2400" smtClean="0">
                <a:solidFill>
                  <a:schemeClr val="accent2"/>
                </a:solidFill>
              </a:rPr>
              <a:t>Implique: </a:t>
            </a:r>
            <a:r>
              <a:rPr lang="fr-CA" altLang="fr-FR" sz="2400" i="1" smtClean="0">
                <a:solidFill>
                  <a:schemeClr val="accent2"/>
                </a:solidFill>
              </a:rPr>
              <a:t>passer à l’action et assumer les conséquences de ses choix</a:t>
            </a:r>
          </a:p>
          <a:p>
            <a:pPr eaLnBrk="1" hangingPunct="1">
              <a:lnSpc>
                <a:spcPct val="90000"/>
              </a:lnSpc>
              <a:buFontTx/>
              <a:buNone/>
            </a:pPr>
            <a:endParaRPr lang="fr-CA" altLang="fr-FR" sz="2400" i="1" smtClean="0">
              <a:solidFill>
                <a:schemeClr val="accent2"/>
              </a:solidFill>
            </a:endParaRPr>
          </a:p>
          <a:p>
            <a:pPr eaLnBrk="1" hangingPunct="1">
              <a:lnSpc>
                <a:spcPct val="90000"/>
              </a:lnSpc>
              <a:buFontTx/>
              <a:buNone/>
            </a:pPr>
            <a:r>
              <a:rPr lang="fr-CA" altLang="fr-FR" sz="2400" smtClean="0"/>
              <a:t>*  </a:t>
            </a:r>
            <a:r>
              <a:rPr lang="fr-CA" altLang="fr-FR" sz="1200" i="1" smtClean="0"/>
              <a:t>Le rôle de l’accompagnateur dans la réussite de l’élève</a:t>
            </a:r>
            <a:r>
              <a:rPr lang="fr-CA" altLang="fr-FR" sz="1200" smtClean="0"/>
              <a:t>, Serv. rég. de soutien et d’expertise en adaptation scolaire régions 03-12, octobre 2007, p. 51</a:t>
            </a:r>
          </a:p>
        </p:txBody>
      </p:sp>
      <p:pic>
        <p:nvPicPr>
          <p:cNvPr id="7172" name="Picture 5" descr="autonomie-def-6461"/>
          <p:cNvPicPr>
            <a:picLocks noChangeAspect="1" noChangeArrowheads="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6300788" y="836613"/>
            <a:ext cx="24765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7" descr="078294_Mercedes-Benz_Classe_B_E-Cell_Plus_A_autonomie_prolongee"/>
          <p:cNvPicPr>
            <a:picLocks noChangeAspect="1" noChangeArrowheads="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3779838" y="333375"/>
            <a:ext cx="1811337"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9" descr="ANd9GcTB-6PcAPEr3-ogUuLoU1kiAF5QxAho3kjKy5UpExuQbEKM6tE0Dw">
            <a:hlinkClick r:id="rId10"/>
          </p:cNvPr>
          <p:cNvPicPr>
            <a:picLocks noChangeAspect="1" noChangeArrowheads="1"/>
          </p:cNvPicPr>
          <p:nvPr>
            <p:custDataLst>
              <p:tags r:id="rId5"/>
            </p:custDataLst>
          </p:nvPr>
        </p:nvPicPr>
        <p:blipFill>
          <a:blip r:embed="rId11">
            <a:extLst>
              <a:ext uri="{28A0092B-C50C-407E-A947-70E740481C1C}">
                <a14:useLocalDpi xmlns:a14="http://schemas.microsoft.com/office/drawing/2010/main" val="0"/>
              </a:ext>
            </a:extLst>
          </a:blip>
          <a:srcRect/>
          <a:stretch>
            <a:fillRect/>
          </a:stretch>
        </p:blipFill>
        <p:spPr bwMode="auto">
          <a:xfrm>
            <a:off x="7235825" y="2781300"/>
            <a:ext cx="1404938"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fr-CA" altLang="fr-FR" smtClean="0"/>
              <a:t>Expérimenter du bénévolat:</a:t>
            </a:r>
          </a:p>
        </p:txBody>
      </p:sp>
      <p:sp>
        <p:nvSpPr>
          <p:cNvPr id="33795" name="Rectangle 3"/>
          <p:cNvSpPr>
            <a:spLocks noGrp="1" noChangeArrowheads="1"/>
          </p:cNvSpPr>
          <p:nvPr>
            <p:ph type="body" idx="1"/>
          </p:nvPr>
        </p:nvSpPr>
        <p:spPr>
          <a:xfrm>
            <a:off x="457200" y="1600200"/>
            <a:ext cx="8229600" cy="4852988"/>
          </a:xfrm>
        </p:spPr>
        <p:txBody>
          <a:bodyPr/>
          <a:lstStyle/>
          <a:p>
            <a:r>
              <a:rPr lang="fr-CA" altLang="fr-FR" sz="2800" smtClean="0"/>
              <a:t>Quels sont les choix? Quoi choisir?</a:t>
            </a:r>
          </a:p>
          <a:p>
            <a:r>
              <a:rPr lang="fr-CA" altLang="fr-FR" sz="2800" smtClean="0"/>
              <a:t>Où chercher?</a:t>
            </a:r>
          </a:p>
          <a:p>
            <a:r>
              <a:rPr lang="fr-CA" altLang="fr-FR" sz="2800" smtClean="0"/>
              <a:t>S’informer</a:t>
            </a:r>
          </a:p>
          <a:p>
            <a:r>
              <a:rPr lang="fr-CA" altLang="fr-FR" sz="2800" smtClean="0"/>
              <a:t>S’organiser dans le temps (horaire)</a:t>
            </a:r>
          </a:p>
          <a:p>
            <a:r>
              <a:rPr lang="fr-CA" altLang="fr-FR" sz="2800" smtClean="0"/>
              <a:t>Se rendre (transport)</a:t>
            </a:r>
          </a:p>
          <a:p>
            <a:r>
              <a:rPr lang="fr-CA" altLang="fr-FR" sz="2800" smtClean="0"/>
              <a:t>Faire connaissance, visiter, comprendre les tâches, …</a:t>
            </a:r>
          </a:p>
          <a:p>
            <a:r>
              <a:rPr lang="fr-CA" altLang="fr-FR" sz="2800" smtClean="0"/>
              <a:t>Persévérer</a:t>
            </a:r>
          </a:p>
          <a:p>
            <a:r>
              <a:rPr lang="fr-CA" altLang="fr-FR" sz="2800" smtClean="0"/>
              <a:t>Apprécier les bénéfices de son engagement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ph type="body" idx="1"/>
          </p:nvPr>
        </p:nvSpPr>
        <p:spPr>
          <a:xfrm>
            <a:off x="468313" y="260350"/>
            <a:ext cx="8229600" cy="6337300"/>
          </a:xfrm>
          <a:solidFill>
            <a:srgbClr val="FFFF66">
              <a:alpha val="47058"/>
            </a:srgbClr>
          </a:solidFill>
          <a:ln>
            <a:solidFill>
              <a:srgbClr val="E9FD73">
                <a:alpha val="52156"/>
              </a:srgbClr>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57200" indent="-457200">
              <a:lnSpc>
                <a:spcPct val="80000"/>
              </a:lnSpc>
              <a:buFontTx/>
              <a:buNone/>
            </a:pPr>
            <a:r>
              <a:rPr lang="fr-CA" altLang="fr-FR" sz="2000" smtClean="0"/>
              <a:t>	</a:t>
            </a:r>
            <a:r>
              <a:rPr lang="fr-CA" altLang="fr-FR" sz="2000" b="1" smtClean="0"/>
              <a:t>S’EXERCER:</a:t>
            </a:r>
          </a:p>
          <a:p>
            <a:pPr marL="457200" indent="-457200">
              <a:lnSpc>
                <a:spcPct val="80000"/>
              </a:lnSpc>
              <a:buFontTx/>
              <a:buNone/>
            </a:pPr>
            <a:endParaRPr lang="fr-CA" altLang="fr-FR" sz="2000" b="1" smtClean="0"/>
          </a:p>
          <a:p>
            <a:pPr marL="457200" indent="-457200">
              <a:lnSpc>
                <a:spcPct val="80000"/>
              </a:lnSpc>
              <a:buFontTx/>
              <a:buNone/>
            </a:pPr>
            <a:r>
              <a:rPr lang="fr-CA" altLang="fr-FR" sz="2000" smtClean="0"/>
              <a:t>	</a:t>
            </a:r>
            <a:r>
              <a:rPr lang="fr-CA" altLang="fr-FR" sz="2400" smtClean="0"/>
              <a:t>La 1</a:t>
            </a:r>
            <a:r>
              <a:rPr lang="fr-CA" altLang="fr-FR" sz="2400" baseline="30000" smtClean="0"/>
              <a:t>ère</a:t>
            </a:r>
            <a:r>
              <a:rPr lang="fr-CA" altLang="fr-FR" sz="2400" smtClean="0"/>
              <a:t> rencontre de parents de l’année aura bientôt lieu. Les enseignants souhaitent les accueillir de manière spéciale. Tout est déjà planifié. les élèves savent que les parents visiteront les locaux puis on leur servira une collation. Chaque élève devra:</a:t>
            </a:r>
          </a:p>
          <a:p>
            <a:pPr marL="838200" lvl="1" indent="-381000">
              <a:lnSpc>
                <a:spcPct val="80000"/>
              </a:lnSpc>
              <a:buFontTx/>
              <a:buAutoNum type="arabicPeriod"/>
            </a:pPr>
            <a:r>
              <a:rPr lang="fr-CA" altLang="fr-FR" sz="2400" i="1" smtClean="0">
                <a:solidFill>
                  <a:srgbClr val="FF0000"/>
                </a:solidFill>
              </a:rPr>
              <a:t>Choisir son moment pour manifester son intention d’être bénévole et s’informer des rôles possibles</a:t>
            </a:r>
          </a:p>
          <a:p>
            <a:pPr marL="838200" lvl="1" indent="-381000">
              <a:lnSpc>
                <a:spcPct val="80000"/>
              </a:lnSpc>
              <a:buFontTx/>
              <a:buAutoNum type="arabicPeriod"/>
            </a:pPr>
            <a:r>
              <a:rPr lang="fr-CA" altLang="fr-FR" sz="2400" i="1" smtClean="0">
                <a:solidFill>
                  <a:srgbClr val="FF0000"/>
                </a:solidFill>
              </a:rPr>
              <a:t>Choisir et faire approuver son rôle		</a:t>
            </a:r>
          </a:p>
          <a:p>
            <a:pPr marL="838200" lvl="1" indent="-381000">
              <a:lnSpc>
                <a:spcPct val="80000"/>
              </a:lnSpc>
              <a:buFontTx/>
              <a:buAutoNum type="arabicPeriod"/>
            </a:pPr>
            <a:r>
              <a:rPr lang="fr-CA" altLang="fr-FR" sz="2400" i="1" smtClean="0">
                <a:solidFill>
                  <a:srgbClr val="FF0000"/>
                </a:solidFill>
              </a:rPr>
              <a:t>Se présenter aux exercices: recevoir les consignes, les garder en mémoire, pratiquer, etc</a:t>
            </a:r>
          </a:p>
          <a:p>
            <a:pPr marL="838200" lvl="1" indent="-381000">
              <a:lnSpc>
                <a:spcPct val="80000"/>
              </a:lnSpc>
              <a:buFontTx/>
              <a:buAutoNum type="arabicPeriod"/>
            </a:pPr>
            <a:r>
              <a:rPr lang="fr-CA" altLang="fr-FR" sz="2400" i="1" smtClean="0">
                <a:solidFill>
                  <a:srgbClr val="FF0000"/>
                </a:solidFill>
              </a:rPr>
              <a:t>Mettre à l’agenda l’heure et la date de la rencontre</a:t>
            </a:r>
          </a:p>
          <a:p>
            <a:pPr marL="838200" lvl="1" indent="-381000">
              <a:lnSpc>
                <a:spcPct val="80000"/>
              </a:lnSpc>
              <a:buFontTx/>
              <a:buAutoNum type="arabicPeriod"/>
            </a:pPr>
            <a:r>
              <a:rPr lang="fr-CA" altLang="fr-FR" sz="2400" i="1" smtClean="0">
                <a:solidFill>
                  <a:srgbClr val="FF0000"/>
                </a:solidFill>
              </a:rPr>
              <a:t>Se présenter</a:t>
            </a:r>
            <a:r>
              <a:rPr lang="fr-CA" altLang="fr-FR" sz="2400" smtClean="0">
                <a:solidFill>
                  <a:srgbClr val="FF0000"/>
                </a:solidFill>
              </a:rPr>
              <a:t> </a:t>
            </a:r>
            <a:r>
              <a:rPr lang="fr-CA" altLang="fr-FR" sz="2400" i="1" smtClean="0">
                <a:solidFill>
                  <a:srgbClr val="FF0000"/>
                </a:solidFill>
              </a:rPr>
              <a:t>le soir de la rencontre</a:t>
            </a:r>
          </a:p>
          <a:p>
            <a:pPr marL="838200" lvl="1" indent="-381000">
              <a:lnSpc>
                <a:spcPct val="80000"/>
              </a:lnSpc>
              <a:buFontTx/>
              <a:buAutoNum type="arabicPeriod"/>
            </a:pPr>
            <a:r>
              <a:rPr lang="fr-CA" altLang="fr-FR" sz="2400" i="1" smtClean="0">
                <a:solidFill>
                  <a:srgbClr val="FF0000"/>
                </a:solidFill>
              </a:rPr>
              <a:t>Exécuter ses tâches</a:t>
            </a:r>
          </a:p>
          <a:p>
            <a:pPr marL="838200" lvl="1" indent="-381000">
              <a:lnSpc>
                <a:spcPct val="80000"/>
              </a:lnSpc>
              <a:buFontTx/>
              <a:buAutoNum type="arabicPeriod"/>
            </a:pPr>
            <a:r>
              <a:rPr lang="fr-CA" altLang="fr-FR" sz="2400" i="1" smtClean="0">
                <a:solidFill>
                  <a:srgbClr val="FF0000"/>
                </a:solidFill>
              </a:rPr>
              <a:t>Participer à l’échange sur la démarche et les retombées de l’expérience</a:t>
            </a:r>
            <a:r>
              <a:rPr lang="fr-CA" altLang="fr-FR" sz="2400" smtClean="0">
                <a:solidFill>
                  <a:srgbClr val="008000"/>
                </a:solidFill>
              </a:rPr>
              <a:t> </a:t>
            </a:r>
          </a:p>
          <a:p>
            <a:pPr marL="457200" indent="-457200">
              <a:lnSpc>
                <a:spcPct val="80000"/>
              </a:lnSpc>
              <a:buFontTx/>
              <a:buNone/>
            </a:pPr>
            <a:r>
              <a:rPr lang="fr-CA" altLang="fr-FR" sz="2400" smtClean="0"/>
              <a:t>	Deux fois: exercice avec une fausse date et démarche écrite. 3e fois: pour vrai, sans la démarche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custDataLst>
              <p:tags r:id="rId1"/>
            </p:custDataLst>
          </p:nvPr>
        </p:nvSpPr>
        <p:spPr>
          <a:xfrm>
            <a:off x="468313" y="404813"/>
            <a:ext cx="8229600" cy="1143000"/>
          </a:xfrm>
        </p:spPr>
        <p:txBody>
          <a:bodyPr/>
          <a:lstStyle/>
          <a:p>
            <a:pPr eaLnBrk="1" hangingPunct="1"/>
            <a:r>
              <a:rPr lang="fr-CA" altLang="fr-FR" smtClean="0"/>
              <a:t>Évaluer</a:t>
            </a:r>
          </a:p>
        </p:txBody>
      </p:sp>
      <p:sp>
        <p:nvSpPr>
          <p:cNvPr id="37891" name="Rectangle 3"/>
          <p:cNvSpPr>
            <a:spLocks noGrp="1" noChangeArrowheads="1"/>
          </p:cNvSpPr>
          <p:nvPr>
            <p:ph type="body" idx="1"/>
            <p:custDataLst>
              <p:tags r:id="rId2"/>
            </p:custDataLst>
          </p:nvPr>
        </p:nvSpPr>
        <p:spPr>
          <a:xfrm>
            <a:off x="468313" y="1628775"/>
            <a:ext cx="8229600" cy="4525963"/>
          </a:xfrm>
        </p:spPr>
        <p:txBody>
          <a:bodyPr/>
          <a:lstStyle/>
          <a:p>
            <a:pPr eaLnBrk="1" hangingPunct="1">
              <a:buFontTx/>
              <a:buNone/>
            </a:pPr>
            <a:r>
              <a:rPr lang="fr-CA" altLang="fr-FR" sz="2800" b="1" smtClean="0">
                <a:solidFill>
                  <a:srgbClr val="FF0000"/>
                </a:solidFill>
                <a:sym typeface="Wingdings" panose="05000000000000000000" pitchFamily="2" charset="2"/>
              </a:rPr>
              <a:t> </a:t>
            </a:r>
            <a:r>
              <a:rPr lang="fr-CA" altLang="fr-FR" sz="2800" b="1" smtClean="0">
                <a:solidFill>
                  <a:srgbClr val="FF0000"/>
                </a:solidFill>
              </a:rPr>
              <a:t>Appréciation globale pour la matière</a:t>
            </a:r>
          </a:p>
          <a:p>
            <a:pPr eaLnBrk="1" hangingPunct="1">
              <a:buFontTx/>
              <a:buNone/>
            </a:pPr>
            <a:r>
              <a:rPr lang="fr-CA" altLang="fr-FR" sz="2800" b="1" smtClean="0">
                <a:solidFill>
                  <a:schemeClr val="hlink"/>
                </a:solidFill>
              </a:rPr>
              <a:t>Critères de la matière APS</a:t>
            </a:r>
          </a:p>
          <a:p>
            <a:pPr eaLnBrk="1" hangingPunct="1"/>
            <a:r>
              <a:rPr lang="fr-CA" altLang="fr-FR" sz="2800" smtClean="0"/>
              <a:t>Maîtrise des connaissances ciblées dans le programme</a:t>
            </a:r>
          </a:p>
          <a:p>
            <a:pPr eaLnBrk="1" hangingPunct="1"/>
            <a:r>
              <a:rPr lang="fr-CA" altLang="fr-FR" sz="2800" smtClean="0"/>
              <a:t>Compréhension juste d’une situation de vie courante</a:t>
            </a:r>
          </a:p>
          <a:p>
            <a:pPr eaLnBrk="1" hangingPunct="1"/>
            <a:r>
              <a:rPr lang="fr-CA" altLang="fr-FR" sz="2800" smtClean="0"/>
              <a:t>Pertinence des choix</a:t>
            </a:r>
          </a:p>
          <a:p>
            <a:pPr eaLnBrk="1" hangingPunct="1"/>
            <a:r>
              <a:rPr lang="fr-CA" altLang="fr-FR" sz="2800" smtClean="0"/>
              <a:t>Cohérence dans l’action</a:t>
            </a:r>
          </a:p>
          <a:p>
            <a:pPr eaLnBrk="1" hangingPunct="1"/>
            <a:r>
              <a:rPr lang="fr-CA" altLang="fr-FR" sz="2800" smtClean="0"/>
              <a:t>Regard critique sur son action*</a:t>
            </a:r>
          </a:p>
          <a:p>
            <a:pPr eaLnBrk="1" hangingPunct="1"/>
            <a:endParaRPr lang="fr-CA" altLang="fr-FR" sz="2800" smtClean="0"/>
          </a:p>
          <a:p>
            <a:pPr eaLnBrk="1" hangingPunct="1"/>
            <a:endParaRPr lang="fr-CA" altLang="fr-FR" sz="28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68313" y="404813"/>
            <a:ext cx="8229600" cy="720725"/>
          </a:xfrm>
        </p:spPr>
        <p:txBody>
          <a:bodyPr/>
          <a:lstStyle/>
          <a:p>
            <a:r>
              <a:rPr lang="fr-CA" altLang="fr-FR" sz="3600" smtClean="0"/>
              <a:t>Évaluer</a:t>
            </a:r>
          </a:p>
        </p:txBody>
      </p:sp>
      <p:sp>
        <p:nvSpPr>
          <p:cNvPr id="38915" name="Rectangle 3"/>
          <p:cNvSpPr>
            <a:spLocks noGrp="1" noChangeArrowheads="1"/>
          </p:cNvSpPr>
          <p:nvPr>
            <p:ph type="body" sz="half" idx="1"/>
          </p:nvPr>
        </p:nvSpPr>
        <p:spPr>
          <a:xfrm>
            <a:off x="179388" y="1628775"/>
            <a:ext cx="2520950" cy="4525963"/>
          </a:xfrm>
        </p:spPr>
        <p:txBody>
          <a:bodyPr/>
          <a:lstStyle/>
          <a:p>
            <a:pPr>
              <a:lnSpc>
                <a:spcPct val="80000"/>
              </a:lnSpc>
            </a:pPr>
            <a:r>
              <a:rPr lang="fr-CA" altLang="fr-FR" sz="2000" smtClean="0">
                <a:solidFill>
                  <a:schemeClr val="accent2"/>
                </a:solidFill>
              </a:rPr>
              <a:t>Compréhension juste d’une situation de vie courante</a:t>
            </a:r>
          </a:p>
          <a:p>
            <a:pPr>
              <a:lnSpc>
                <a:spcPct val="80000"/>
              </a:lnSpc>
              <a:buFontTx/>
              <a:buNone/>
            </a:pPr>
            <a:endParaRPr lang="fr-CA" altLang="fr-FR" sz="2000" smtClean="0"/>
          </a:p>
          <a:p>
            <a:pPr>
              <a:lnSpc>
                <a:spcPct val="80000"/>
              </a:lnSpc>
            </a:pPr>
            <a:r>
              <a:rPr lang="fr-CA" altLang="fr-FR" sz="2000" smtClean="0"/>
              <a:t>Pertinence de ses choix</a:t>
            </a:r>
          </a:p>
          <a:p>
            <a:pPr>
              <a:lnSpc>
                <a:spcPct val="80000"/>
              </a:lnSpc>
            </a:pPr>
            <a:endParaRPr lang="fr-CA" altLang="fr-FR" sz="2000" smtClean="0"/>
          </a:p>
          <a:p>
            <a:pPr>
              <a:lnSpc>
                <a:spcPct val="80000"/>
              </a:lnSpc>
            </a:pPr>
            <a:r>
              <a:rPr lang="fr-CA" altLang="fr-FR" sz="2000" smtClean="0"/>
              <a:t>Cohérence dans l’action</a:t>
            </a:r>
          </a:p>
          <a:p>
            <a:pPr>
              <a:lnSpc>
                <a:spcPct val="80000"/>
              </a:lnSpc>
            </a:pPr>
            <a:endParaRPr lang="fr-CA" altLang="fr-FR" sz="2000" smtClean="0"/>
          </a:p>
          <a:p>
            <a:pPr>
              <a:lnSpc>
                <a:spcPct val="80000"/>
              </a:lnSpc>
            </a:pPr>
            <a:r>
              <a:rPr lang="fr-CA" altLang="fr-FR" sz="2000" smtClean="0">
                <a:solidFill>
                  <a:srgbClr val="009900"/>
                </a:solidFill>
              </a:rPr>
              <a:t>Regard critique sur son action*</a:t>
            </a:r>
          </a:p>
        </p:txBody>
      </p:sp>
      <p:pic>
        <p:nvPicPr>
          <p:cNvPr id="38916" name="Picture 7"/>
          <p:cNvPicPr>
            <a:picLocks noChangeAspect="1" noChangeArrowheads="1"/>
          </p:cNvPicPr>
          <p:nvPr>
            <p:ph type="body" sz="half" idx="2"/>
          </p:nvPr>
        </p:nvPicPr>
        <p:blipFill>
          <a:blip r:embed="rId2">
            <a:extLst>
              <a:ext uri="{28A0092B-C50C-407E-A947-70E740481C1C}">
                <a14:useLocalDpi xmlns:a14="http://schemas.microsoft.com/office/drawing/2010/main" val="0"/>
              </a:ext>
            </a:extLst>
          </a:blip>
          <a:srcRect/>
          <a:stretch>
            <a:fillRect/>
          </a:stretch>
        </p:blipFill>
        <p:spPr>
          <a:xfrm>
            <a:off x="2484438" y="1341438"/>
            <a:ext cx="3289300" cy="511333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917"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063" y="2060575"/>
            <a:ext cx="3492500" cy="345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68313" y="403225"/>
            <a:ext cx="8229600" cy="1370013"/>
          </a:xfrm>
        </p:spPr>
        <p:txBody>
          <a:bodyPr/>
          <a:lstStyle/>
          <a:p>
            <a:r>
              <a:rPr lang="fr-CA" altLang="fr-FR" sz="4000" b="1" smtClean="0">
                <a:solidFill>
                  <a:schemeClr val="hlink"/>
                </a:solidFill>
              </a:rPr>
              <a:t>Compétence 3</a:t>
            </a:r>
            <a:br>
              <a:rPr lang="fr-CA" altLang="fr-FR" sz="4000" b="1" smtClean="0">
                <a:solidFill>
                  <a:schemeClr val="hlink"/>
                </a:solidFill>
              </a:rPr>
            </a:br>
            <a:r>
              <a:rPr lang="fr-CA" altLang="fr-FR" sz="4000" b="1" smtClean="0">
                <a:solidFill>
                  <a:schemeClr val="hlink"/>
                </a:solidFill>
              </a:rPr>
              <a:t>Évaluer </a:t>
            </a:r>
            <a:r>
              <a:rPr lang="fr-CA" altLang="fr-FR" sz="3200" b="1" smtClean="0">
                <a:solidFill>
                  <a:schemeClr val="hlink"/>
                </a:solidFill>
              </a:rPr>
              <a:t>(suite)</a:t>
            </a:r>
          </a:p>
        </p:txBody>
      </p:sp>
      <p:sp>
        <p:nvSpPr>
          <p:cNvPr id="39939" name="Rectangle 3"/>
          <p:cNvSpPr>
            <a:spLocks noGrp="1" noChangeArrowheads="1"/>
          </p:cNvSpPr>
          <p:nvPr>
            <p:ph type="body" idx="1"/>
          </p:nvPr>
        </p:nvSpPr>
        <p:spPr>
          <a:xfrm>
            <a:off x="468313" y="2276475"/>
            <a:ext cx="8229600" cy="4103688"/>
          </a:xfrm>
        </p:spPr>
        <p:txBody>
          <a:bodyPr/>
          <a:lstStyle/>
          <a:p>
            <a:pPr>
              <a:lnSpc>
                <a:spcPct val="80000"/>
              </a:lnSpc>
            </a:pPr>
            <a:r>
              <a:rPr lang="fr-CA" altLang="fr-FR" sz="2400" smtClean="0"/>
              <a:t>Il est essentiel d’expliquer et de faire vivre aux élèves comment «devenir capable» de s’impliquer dans son milieu, de </a:t>
            </a:r>
            <a:r>
              <a:rPr lang="fr-CA" altLang="fr-FR" sz="2400" i="1" smtClean="0"/>
              <a:t>construire</a:t>
            </a:r>
            <a:r>
              <a:rPr lang="fr-CA" altLang="fr-FR" sz="2400" smtClean="0"/>
              <a:t> leur compréhension et de la vérifier régulièrement</a:t>
            </a:r>
          </a:p>
          <a:p>
            <a:pPr>
              <a:lnSpc>
                <a:spcPct val="80000"/>
              </a:lnSpc>
            </a:pPr>
            <a:endParaRPr lang="fr-CA" altLang="fr-FR" sz="2400" smtClean="0"/>
          </a:p>
          <a:p>
            <a:pPr>
              <a:lnSpc>
                <a:spcPct val="80000"/>
              </a:lnSpc>
              <a:buFontTx/>
              <a:buNone/>
            </a:pPr>
            <a:endParaRPr lang="fr-CA" altLang="fr-FR" sz="2400" smtClean="0"/>
          </a:p>
          <a:p>
            <a:pPr>
              <a:lnSpc>
                <a:spcPct val="80000"/>
              </a:lnSpc>
            </a:pPr>
            <a:r>
              <a:rPr lang="fr-CA" altLang="fr-FR" sz="2400" smtClean="0"/>
              <a:t>Chacun développera </a:t>
            </a:r>
            <a:r>
              <a:rPr lang="fr-CA" altLang="fr-FR" sz="2400" i="1" smtClean="0"/>
              <a:t>le plus loin possible</a:t>
            </a:r>
            <a:r>
              <a:rPr lang="fr-CA" altLang="fr-FR" sz="2400" smtClean="0"/>
              <a:t> son autonomie. Recourir à une aide pertinente en fait partie. </a:t>
            </a:r>
            <a:endParaRPr lang="fr-CA" altLang="fr-FR" sz="2400" smtClean="0">
              <a:solidFill>
                <a:schemeClr val="hlink"/>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457200" y="1341438"/>
            <a:ext cx="8229600" cy="5256212"/>
          </a:xfrm>
        </p:spPr>
        <p:txBody>
          <a:bodyPr/>
          <a:lstStyle/>
          <a:p>
            <a:pPr algn="ctr">
              <a:lnSpc>
                <a:spcPct val="90000"/>
              </a:lnSpc>
              <a:buFontTx/>
              <a:buNone/>
            </a:pPr>
            <a:r>
              <a:rPr lang="fr-CA" altLang="fr-FR" sz="2400" b="1" smtClean="0">
                <a:solidFill>
                  <a:srgbClr val="FF0000"/>
                </a:solidFill>
              </a:rPr>
              <a:t>Exemple:</a:t>
            </a:r>
            <a:endParaRPr lang="fr-CA" altLang="fr-FR" sz="1000" smtClean="0">
              <a:solidFill>
                <a:schemeClr val="hlink"/>
              </a:solidFill>
            </a:endParaRPr>
          </a:p>
          <a:p>
            <a:pPr>
              <a:lnSpc>
                <a:spcPct val="90000"/>
              </a:lnSpc>
              <a:buFontTx/>
              <a:buNone/>
            </a:pPr>
            <a:r>
              <a:rPr lang="fr-CA" altLang="fr-FR" sz="2400" smtClean="0">
                <a:solidFill>
                  <a:schemeClr val="hlink"/>
                </a:solidFill>
              </a:rPr>
              <a:t>	</a:t>
            </a:r>
            <a:r>
              <a:rPr lang="fr-CA" altLang="fr-FR" sz="2400" smtClean="0">
                <a:solidFill>
                  <a:srgbClr val="003300"/>
                </a:solidFill>
              </a:rPr>
              <a:t>Luciano a une TSA. Il a identifié qu’il voulait laver des cages à la SPCA parce qu’il a des temps libres, il aime les animaux et il n’a pas beaucoup d’odorat. Il s’est renseigné par internet, ils ont besoin de bénévoles dans l’équipe multidisciplinaire</a:t>
            </a:r>
            <a:r>
              <a:rPr lang="fr-CA" altLang="fr-FR" sz="2400" smtClean="0">
                <a:solidFill>
                  <a:schemeClr val="hlink"/>
                </a:solidFill>
              </a:rPr>
              <a:t>. Luciano demande de l’aide pour finaliser les démarches et se rendre sur les lieux les premières fois. Pour se sécuriser, il veut aussi qu’une personne qu’il connaît reste avec lui pour la durée de ses premières expériences (2 premiers jours). </a:t>
            </a:r>
            <a:r>
              <a:rPr lang="fr-CA" altLang="fr-FR" sz="2400" smtClean="0">
                <a:solidFill>
                  <a:srgbClr val="003300"/>
                </a:solidFill>
              </a:rPr>
              <a:t>Il met à l’agenda les dates des deux premiers mois, se prépare par lui-même le jour venu. Il persévère depuis un mois déjà. Il décrit ce qu’il fait à la SPCA quand on lui présente des photos. Il dit qu’il aime ça.</a:t>
            </a:r>
          </a:p>
          <a:p>
            <a:pPr>
              <a:lnSpc>
                <a:spcPct val="90000"/>
              </a:lnSpc>
            </a:pPr>
            <a:endParaRPr lang="fr-CA" altLang="fr-FR" sz="2000" smtClean="0">
              <a:solidFill>
                <a:srgbClr val="003300"/>
              </a:solidFill>
            </a:endParaRPr>
          </a:p>
        </p:txBody>
      </p:sp>
      <p:sp>
        <p:nvSpPr>
          <p:cNvPr id="40963" name="Rectangle 4"/>
          <p:cNvSpPr>
            <a:spLocks noGrp="1" noChangeArrowheads="1"/>
          </p:cNvSpPr>
          <p:nvPr>
            <p:ph type="title"/>
          </p:nvPr>
        </p:nvSpPr>
        <p:spPr>
          <a:xfrm>
            <a:off x="457200" y="115888"/>
            <a:ext cx="8229600" cy="1143000"/>
          </a:xfrm>
          <a:noFill/>
        </p:spPr>
        <p:txBody>
          <a:bodyPr/>
          <a:lstStyle/>
          <a:p>
            <a:r>
              <a:rPr lang="fr-CA" altLang="fr-FR" sz="4000" b="1" smtClean="0"/>
              <a:t>Compétence 3</a:t>
            </a:r>
            <a:br>
              <a:rPr lang="fr-CA" altLang="fr-FR" sz="4000" b="1" smtClean="0"/>
            </a:br>
            <a:r>
              <a:rPr lang="fr-CA" altLang="fr-FR" sz="4000" b="1" smtClean="0"/>
              <a:t>Évaluer (suite)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fr-CA" altLang="fr-FR" smtClean="0"/>
              <a:t>   </a:t>
            </a:r>
          </a:p>
        </p:txBody>
      </p:sp>
      <p:sp>
        <p:nvSpPr>
          <p:cNvPr id="41987" name="Rectangle 3"/>
          <p:cNvSpPr>
            <a:spLocks noGrp="1" noChangeArrowheads="1"/>
          </p:cNvSpPr>
          <p:nvPr>
            <p:ph type="body" idx="1"/>
          </p:nvPr>
        </p:nvSpPr>
        <p:spPr/>
        <p:txBody>
          <a:bodyPr/>
          <a:lstStyle/>
          <a:p>
            <a:pPr>
              <a:buFontTx/>
              <a:buNone/>
            </a:pPr>
            <a:endParaRPr lang="fr-CA" altLang="fr-FR" smtClean="0"/>
          </a:p>
          <a:p>
            <a:pPr algn="ctr">
              <a:buFontTx/>
              <a:buNone/>
            </a:pPr>
            <a:r>
              <a:rPr lang="fr-CA" altLang="fr-FR" sz="6000" smtClean="0"/>
              <a:t>FIN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custDataLst>
              <p:tags r:id="rId1"/>
            </p:custDataLst>
          </p:nvPr>
        </p:nvSpPr>
        <p:spPr/>
        <p:txBody>
          <a:bodyPr/>
          <a:lstStyle/>
          <a:p>
            <a:pPr eaLnBrk="1" hangingPunct="1"/>
            <a:r>
              <a:rPr lang="fr-CA" altLang="fr-FR" smtClean="0"/>
              <a:t>Autonomie</a:t>
            </a:r>
          </a:p>
        </p:txBody>
      </p:sp>
      <p:sp>
        <p:nvSpPr>
          <p:cNvPr id="9219" name="Rectangle 3"/>
          <p:cNvSpPr>
            <a:spLocks noGrp="1" noChangeArrowheads="1"/>
          </p:cNvSpPr>
          <p:nvPr>
            <p:ph type="body" idx="1"/>
            <p:custDataLst>
              <p:tags r:id="rId2"/>
            </p:custDataLst>
          </p:nvPr>
        </p:nvSpPr>
        <p:spPr/>
        <p:txBody>
          <a:bodyPr/>
          <a:lstStyle/>
          <a:p>
            <a:pPr eaLnBrk="1" hangingPunct="1">
              <a:buFontTx/>
              <a:buNone/>
            </a:pPr>
            <a:r>
              <a:rPr lang="fr-CA" altLang="fr-FR" smtClean="0"/>
              <a:t>… susceptible de degrés et de progrès.</a:t>
            </a:r>
          </a:p>
        </p:txBody>
      </p:sp>
      <p:pic>
        <p:nvPicPr>
          <p:cNvPr id="9220" name="Picture 5" descr="spirale_doree"/>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rcRect/>
          <a:stretch>
            <a:fillRect/>
          </a:stretch>
        </p:blipFill>
        <p:spPr bwMode="auto">
          <a:xfrm>
            <a:off x="2627313" y="2276475"/>
            <a:ext cx="403225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260350"/>
            <a:ext cx="8229600" cy="1143000"/>
          </a:xfrm>
        </p:spPr>
        <p:txBody>
          <a:bodyPr/>
          <a:lstStyle/>
          <a:p>
            <a:r>
              <a:rPr lang="fr-CA" altLang="fr-FR" b="1" smtClean="0"/>
              <a:t>Autonomie…</a:t>
            </a:r>
          </a:p>
        </p:txBody>
      </p:sp>
      <p:sp>
        <p:nvSpPr>
          <p:cNvPr id="11267" name="Rectangle 4"/>
          <p:cNvSpPr>
            <a:spLocks noGrp="1" noChangeArrowheads="1"/>
          </p:cNvSpPr>
          <p:nvPr>
            <p:ph type="body" sz="half" idx="1"/>
          </p:nvPr>
        </p:nvSpPr>
        <p:spPr/>
        <p:txBody>
          <a:bodyPr/>
          <a:lstStyle/>
          <a:p>
            <a:pPr>
              <a:lnSpc>
                <a:spcPct val="90000"/>
              </a:lnSpc>
            </a:pPr>
            <a:r>
              <a:rPr lang="fr-CA" altLang="fr-FR" smtClean="0"/>
              <a:t>… </a:t>
            </a:r>
            <a:r>
              <a:rPr lang="fr-CA" altLang="fr-FR" sz="4400" b="1" smtClean="0"/>
              <a:t>d’action</a:t>
            </a:r>
          </a:p>
          <a:p>
            <a:pPr>
              <a:lnSpc>
                <a:spcPct val="90000"/>
              </a:lnSpc>
              <a:buFontTx/>
              <a:buNone/>
            </a:pPr>
            <a:endParaRPr lang="fr-CA" altLang="fr-FR" smtClean="0"/>
          </a:p>
          <a:p>
            <a:pPr>
              <a:lnSpc>
                <a:spcPct val="90000"/>
              </a:lnSpc>
              <a:buFontTx/>
              <a:buNone/>
            </a:pPr>
            <a:r>
              <a:rPr lang="fr-CA" altLang="fr-FR" smtClean="0"/>
              <a:t>	Fait penser à la</a:t>
            </a:r>
          </a:p>
          <a:p>
            <a:pPr>
              <a:lnSpc>
                <a:spcPct val="90000"/>
              </a:lnSpc>
              <a:buFontTx/>
              <a:buNone/>
            </a:pPr>
            <a:r>
              <a:rPr lang="fr-CA" altLang="fr-FR" smtClean="0"/>
              <a:t>	</a:t>
            </a:r>
            <a:r>
              <a:rPr lang="fr-CA" altLang="fr-FR" b="1" smtClean="0">
                <a:solidFill>
                  <a:schemeClr val="folHlink"/>
                </a:solidFill>
              </a:rPr>
              <a:t>Compétence 1</a:t>
            </a:r>
          </a:p>
          <a:p>
            <a:pPr>
              <a:lnSpc>
                <a:spcPct val="90000"/>
              </a:lnSpc>
              <a:buFontTx/>
              <a:buNone/>
            </a:pPr>
            <a:endParaRPr lang="fr-CA" altLang="fr-FR" b="1" smtClean="0">
              <a:solidFill>
                <a:schemeClr val="folHlink"/>
              </a:solidFill>
            </a:endParaRPr>
          </a:p>
          <a:p>
            <a:pPr>
              <a:lnSpc>
                <a:spcPct val="90000"/>
              </a:lnSpc>
              <a:buFontTx/>
              <a:buNone/>
            </a:pPr>
            <a:r>
              <a:rPr lang="fr-CA" altLang="fr-FR" b="1" smtClean="0">
                <a:solidFill>
                  <a:schemeClr val="folHlink"/>
                </a:solidFill>
              </a:rPr>
              <a:t>	Manifester son autonomie dans des situations de vie courante</a:t>
            </a:r>
          </a:p>
        </p:txBody>
      </p:sp>
      <p:sp>
        <p:nvSpPr>
          <p:cNvPr id="11268" name="Rectangle 5"/>
          <p:cNvSpPr>
            <a:spLocks noGrp="1" noChangeArrowheads="1"/>
          </p:cNvSpPr>
          <p:nvPr>
            <p:ph type="body" sz="half" idx="2"/>
          </p:nvPr>
        </p:nvSpPr>
        <p:spPr>
          <a:xfrm>
            <a:off x="4643438" y="1628775"/>
            <a:ext cx="4038600" cy="4525963"/>
          </a:xfrm>
        </p:spPr>
        <p:txBody>
          <a:bodyPr/>
          <a:lstStyle/>
          <a:p>
            <a:pPr>
              <a:lnSpc>
                <a:spcPct val="90000"/>
              </a:lnSpc>
            </a:pPr>
            <a:r>
              <a:rPr lang="fr-CA" altLang="fr-FR" smtClean="0"/>
              <a:t>…</a:t>
            </a:r>
            <a:r>
              <a:rPr lang="fr-CA" altLang="fr-FR" sz="4400" b="1" smtClean="0"/>
              <a:t>de décision</a:t>
            </a:r>
          </a:p>
          <a:p>
            <a:pPr>
              <a:lnSpc>
                <a:spcPct val="90000"/>
              </a:lnSpc>
              <a:buFontTx/>
              <a:buNone/>
            </a:pPr>
            <a:endParaRPr lang="fr-CA" altLang="fr-FR" smtClean="0"/>
          </a:p>
          <a:p>
            <a:pPr>
              <a:lnSpc>
                <a:spcPct val="90000"/>
              </a:lnSpc>
              <a:buFontTx/>
              <a:buNone/>
            </a:pPr>
            <a:r>
              <a:rPr lang="fr-CA" altLang="fr-FR" smtClean="0"/>
              <a:t>	Fait penser à la</a:t>
            </a:r>
          </a:p>
          <a:p>
            <a:pPr>
              <a:lnSpc>
                <a:spcPct val="90000"/>
              </a:lnSpc>
              <a:buFontTx/>
              <a:buNone/>
            </a:pPr>
            <a:r>
              <a:rPr lang="fr-CA" altLang="fr-FR" smtClean="0"/>
              <a:t>	</a:t>
            </a:r>
            <a:r>
              <a:rPr lang="fr-CA" altLang="fr-FR" b="1" smtClean="0">
                <a:solidFill>
                  <a:schemeClr val="accent2"/>
                </a:solidFill>
              </a:rPr>
              <a:t>Compétence 2</a:t>
            </a:r>
          </a:p>
          <a:p>
            <a:pPr>
              <a:lnSpc>
                <a:spcPct val="90000"/>
              </a:lnSpc>
              <a:buFontTx/>
              <a:buNone/>
            </a:pPr>
            <a:endParaRPr lang="fr-CA" altLang="fr-FR" b="1" smtClean="0">
              <a:solidFill>
                <a:schemeClr val="accent2"/>
              </a:solidFill>
            </a:endParaRPr>
          </a:p>
          <a:p>
            <a:pPr>
              <a:lnSpc>
                <a:spcPct val="90000"/>
              </a:lnSpc>
              <a:buFontTx/>
              <a:buNone/>
            </a:pPr>
            <a:r>
              <a:rPr lang="fr-CA" altLang="fr-FR" b="1" smtClean="0">
                <a:solidFill>
                  <a:schemeClr val="accent2"/>
                </a:solidFill>
              </a:rPr>
              <a:t>	Adopter une position réfléchie sur des enjeux tirés de la vie courante</a:t>
            </a:r>
          </a:p>
          <a:p>
            <a:pPr>
              <a:lnSpc>
                <a:spcPct val="90000"/>
              </a:lnSpc>
              <a:buFontTx/>
              <a:buNone/>
            </a:pPr>
            <a:endParaRPr lang="fr-CA" altLang="fr-FR" smtClean="0">
              <a:solidFill>
                <a:schemeClr val="accent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1" name="Rectangle 4"/>
          <p:cNvSpPr>
            <a:spLocks noGrp="1" noChangeArrowheads="1"/>
          </p:cNvSpPr>
          <p:nvPr>
            <p:ph type="title"/>
            <p:custDataLst>
              <p:tags r:id="rId1"/>
            </p:custDataLst>
          </p:nvPr>
        </p:nvSpPr>
        <p:spPr>
          <a:xfrm>
            <a:off x="457200" y="414338"/>
            <a:ext cx="8229600" cy="1143000"/>
          </a:xfrm>
        </p:spPr>
        <p:txBody>
          <a:bodyPr/>
          <a:lstStyle/>
          <a:p>
            <a:pPr eaLnBrk="1" hangingPunct="1"/>
            <a:r>
              <a:rPr lang="fr-CA" altLang="fr-FR" sz="4000" b="1" smtClean="0"/>
              <a:t>Contextes de vie</a:t>
            </a:r>
            <a:br>
              <a:rPr lang="fr-CA" altLang="fr-FR" sz="4000" b="1" smtClean="0"/>
            </a:br>
            <a:r>
              <a:rPr lang="fr-CA" altLang="fr-FR" sz="3200" smtClean="0"/>
              <a:t>réels et signifiants</a:t>
            </a:r>
          </a:p>
        </p:txBody>
      </p:sp>
      <p:graphicFrame>
        <p:nvGraphicFramePr>
          <p:cNvPr id="2" name="Diagramme 1"/>
          <p:cNvGraphicFramePr/>
          <p:nvPr/>
        </p:nvGraphicFramePr>
        <p:xfrm>
          <a:off x="442913" y="1844675"/>
          <a:ext cx="8208962" cy="38163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42" name="Rectangle 21"/>
          <p:cNvSpPr>
            <a:spLocks noChangeArrowheads="1"/>
          </p:cNvSpPr>
          <p:nvPr>
            <p:custDataLst>
              <p:tags r:id="rId2"/>
            </p:custDataLst>
          </p:nvPr>
        </p:nvSpPr>
        <p:spPr bwMode="auto">
          <a:xfrm>
            <a:off x="1116013" y="5949950"/>
            <a:ext cx="74168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CA" altLang="fr-FR" sz="3600">
                <a:solidFill>
                  <a:schemeClr val="tx2"/>
                </a:solidFill>
              </a:rPr>
              <a:t>C’est-à-dire…?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custDataLst>
              <p:tags r:id="rId1"/>
            </p:custDataLst>
          </p:nvPr>
        </p:nvSpPr>
        <p:spPr/>
        <p:txBody>
          <a:bodyPr/>
          <a:lstStyle/>
          <a:p>
            <a:pPr algn="l" eaLnBrk="1" hangingPunct="1"/>
            <a:r>
              <a:rPr lang="fr-CA" altLang="fr-FR" smtClean="0"/>
              <a:t>Autonomie: </a:t>
            </a:r>
            <a:r>
              <a:rPr lang="fr-CA" altLang="fr-FR" b="1" smtClean="0">
                <a:solidFill>
                  <a:srgbClr val="FF0000"/>
                </a:solidFill>
              </a:rPr>
              <a:t>C-1</a:t>
            </a:r>
            <a:r>
              <a:rPr lang="fr-CA" altLang="fr-FR" smtClean="0"/>
              <a:t> et </a:t>
            </a:r>
            <a:r>
              <a:rPr lang="fr-CA" altLang="fr-FR" b="1" smtClean="0">
                <a:solidFill>
                  <a:schemeClr val="accent2"/>
                </a:solidFill>
              </a:rPr>
              <a:t>C-2</a:t>
            </a:r>
          </a:p>
        </p:txBody>
      </p:sp>
      <p:sp>
        <p:nvSpPr>
          <p:cNvPr id="13315" name="Rectangle 3"/>
          <p:cNvSpPr>
            <a:spLocks noGrp="1" noChangeArrowheads="1"/>
          </p:cNvSpPr>
          <p:nvPr>
            <p:ph type="body" idx="1"/>
            <p:custDataLst>
              <p:tags r:id="rId2"/>
            </p:custDataLst>
          </p:nvPr>
        </p:nvSpPr>
        <p:spPr>
          <a:xfrm>
            <a:off x="457200" y="1268413"/>
            <a:ext cx="8229600" cy="5256212"/>
          </a:xfrm>
        </p:spPr>
        <p:txBody>
          <a:bodyPr/>
          <a:lstStyle/>
          <a:p>
            <a:pPr marL="609600" indent="-609600" eaLnBrk="1" hangingPunct="1">
              <a:lnSpc>
                <a:spcPct val="90000"/>
              </a:lnSpc>
              <a:buFontTx/>
              <a:buNone/>
            </a:pPr>
            <a:r>
              <a:rPr lang="fr-CA" altLang="fr-FR" sz="2800" smtClean="0"/>
              <a:t>	Pour répondre à mes besoins, 		              je dois être capable de…?</a:t>
            </a:r>
          </a:p>
          <a:p>
            <a:pPr marL="990600" lvl="1" indent="-533400" eaLnBrk="1" hangingPunct="1">
              <a:lnSpc>
                <a:spcPct val="90000"/>
              </a:lnSpc>
              <a:buFontTx/>
              <a:buNone/>
            </a:pPr>
            <a:endParaRPr lang="fr-CA" altLang="fr-FR" sz="1000" smtClean="0"/>
          </a:p>
          <a:p>
            <a:pPr marL="990600" lvl="1" indent="-533400" eaLnBrk="1" hangingPunct="1">
              <a:lnSpc>
                <a:spcPct val="90000"/>
              </a:lnSpc>
              <a:buFontTx/>
              <a:buChar char="•"/>
            </a:pPr>
            <a:r>
              <a:rPr lang="fr-CA" altLang="fr-FR" sz="2400" smtClean="0">
                <a:solidFill>
                  <a:srgbClr val="FF0000"/>
                </a:solidFill>
              </a:rPr>
              <a:t>Agir: Pour combler quel besoin? Suis-je capable? Comment faire? Il faut rester motivé, utiliser divers moyens, m’ajuster… Comment ça s’est passé? Quoi faire la prochaine fois?</a:t>
            </a:r>
            <a:endParaRPr lang="fr-CA" altLang="fr-FR" sz="2400" smtClean="0"/>
          </a:p>
          <a:p>
            <a:pPr marL="990600" lvl="1" indent="-533400" eaLnBrk="1" hangingPunct="1">
              <a:lnSpc>
                <a:spcPct val="90000"/>
              </a:lnSpc>
              <a:buFontTx/>
              <a:buChar char="•"/>
            </a:pPr>
            <a:r>
              <a:rPr lang="fr-CA" altLang="fr-FR" sz="2400" smtClean="0">
                <a:solidFill>
                  <a:schemeClr val="accent2"/>
                </a:solidFill>
              </a:rPr>
              <a:t>Adopter une position réfléchie </a:t>
            </a:r>
            <a:r>
              <a:rPr lang="fr-CA" altLang="fr-FR" sz="2400" u="sng" smtClean="0">
                <a:solidFill>
                  <a:schemeClr val="accent2"/>
                </a:solidFill>
              </a:rPr>
              <a:t>en vue de faire des choix d’actions</a:t>
            </a:r>
            <a:r>
              <a:rPr lang="fr-CA" altLang="fr-FR" sz="2400" smtClean="0">
                <a:solidFill>
                  <a:schemeClr val="accent2"/>
                </a:solidFill>
              </a:rPr>
              <a:t> selon mes valeurs et qui protègent santé, intégrité, relations, bien-être. Qu’est-ce qui est en cause? Quels sont</a:t>
            </a:r>
            <a:r>
              <a:rPr lang="fr-CA" altLang="fr-FR" sz="2400" b="1" smtClean="0">
                <a:solidFill>
                  <a:schemeClr val="accent2"/>
                </a:solidFill>
              </a:rPr>
              <a:t> le pour et le contre</a:t>
            </a:r>
            <a:r>
              <a:rPr lang="fr-CA" altLang="fr-FR" sz="2400" smtClean="0">
                <a:solidFill>
                  <a:schemeClr val="accent2"/>
                </a:solidFill>
              </a:rPr>
              <a:t> face à différents choix pour répondre de mieux en mieux à mes besoins</a:t>
            </a:r>
          </a:p>
          <a:p>
            <a:pPr marL="1371600" lvl="2" indent="-457200" eaLnBrk="1" hangingPunct="1">
              <a:lnSpc>
                <a:spcPct val="90000"/>
              </a:lnSpc>
            </a:pPr>
            <a:r>
              <a:rPr lang="fr-CA" altLang="fr-FR" sz="2000" smtClean="0">
                <a:solidFill>
                  <a:schemeClr val="accent2"/>
                </a:solidFill>
              </a:rPr>
              <a:t>Se faire une OPINION </a:t>
            </a:r>
            <a:r>
              <a:rPr lang="fr-CA" altLang="fr-FR" sz="2000" b="1" smtClean="0">
                <a:solidFill>
                  <a:schemeClr val="accent2"/>
                </a:solidFill>
              </a:rPr>
              <a:t>basée sur</a:t>
            </a:r>
            <a:r>
              <a:rPr lang="fr-CA" altLang="fr-FR" sz="2000" smtClean="0">
                <a:solidFill>
                  <a:schemeClr val="accent2"/>
                </a:solidFill>
              </a:rPr>
              <a:t> des faits, sur des connaissances, sur une analyse </a:t>
            </a:r>
            <a:endParaRPr lang="fr-CA" altLang="fr-FR" sz="2000" smtClean="0"/>
          </a:p>
          <a:p>
            <a:pPr marL="609600" indent="-609600" eaLnBrk="1" hangingPunct="1">
              <a:lnSpc>
                <a:spcPct val="90000"/>
              </a:lnSpc>
            </a:pPr>
            <a:endParaRPr lang="fr-CA" altLang="fr-FR" sz="2800" smtClean="0"/>
          </a:p>
        </p:txBody>
      </p:sp>
      <p:pic>
        <p:nvPicPr>
          <p:cNvPr id="13316" name="Picture 5" descr="spirale_doree"/>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rcRect/>
          <a:stretch>
            <a:fillRect/>
          </a:stretch>
        </p:blipFill>
        <p:spPr bwMode="auto">
          <a:xfrm>
            <a:off x="6659563" y="476250"/>
            <a:ext cx="2087562" cy="187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5">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custDataLst>
              <p:tags r:id="rId1"/>
            </p:custDataLst>
          </p:nvPr>
        </p:nvSpPr>
        <p:spPr/>
        <p:txBody>
          <a:bodyPr/>
          <a:lstStyle/>
          <a:p>
            <a:pPr algn="l" eaLnBrk="1" hangingPunct="1"/>
            <a:r>
              <a:rPr lang="fr-CA" altLang="fr-FR" smtClean="0"/>
              <a:t>Autonomie </a:t>
            </a:r>
            <a:r>
              <a:rPr lang="fr-CA" altLang="fr-FR" b="1" smtClean="0">
                <a:solidFill>
                  <a:srgbClr val="FF0000"/>
                </a:solidFill>
              </a:rPr>
              <a:t>C-1</a:t>
            </a:r>
            <a:r>
              <a:rPr lang="fr-CA" altLang="fr-FR" smtClean="0"/>
              <a:t> et </a:t>
            </a:r>
            <a:r>
              <a:rPr lang="fr-CA" altLang="fr-FR" b="1" smtClean="0">
                <a:solidFill>
                  <a:schemeClr val="accent2"/>
                </a:solidFill>
              </a:rPr>
              <a:t>C-2</a:t>
            </a:r>
          </a:p>
        </p:txBody>
      </p:sp>
      <p:sp>
        <p:nvSpPr>
          <p:cNvPr id="3075" name="Rectangle 3"/>
          <p:cNvSpPr>
            <a:spLocks noGrp="1" noChangeArrowheads="1"/>
          </p:cNvSpPr>
          <p:nvPr>
            <p:ph type="body" idx="1"/>
            <p:custDataLst>
              <p:tags r:id="rId2"/>
            </p:custDataLst>
          </p:nvPr>
        </p:nvSpPr>
        <p:spPr>
          <a:xfrm>
            <a:off x="468313" y="1412875"/>
            <a:ext cx="8496300" cy="5256213"/>
          </a:xfrm>
        </p:spPr>
        <p:txBody>
          <a:bodyPr/>
          <a:lstStyle/>
          <a:p>
            <a:pPr marL="609600" indent="-609600" eaLnBrk="1" hangingPunct="1">
              <a:buFontTx/>
              <a:buNone/>
            </a:pPr>
            <a:r>
              <a:rPr lang="fr-CA" altLang="fr-FR" smtClean="0"/>
              <a:t>Encore et encore…</a:t>
            </a:r>
            <a:endParaRPr lang="fr-CA" altLang="fr-FR" b="1" smtClean="0">
              <a:solidFill>
                <a:srgbClr val="FF0000"/>
              </a:solidFill>
            </a:endParaRPr>
          </a:p>
          <a:p>
            <a:pPr marL="609600" indent="-609600" eaLnBrk="1" hangingPunct="1">
              <a:buFontTx/>
              <a:buAutoNum type="arabicPeriod"/>
            </a:pPr>
            <a:r>
              <a:rPr lang="fr-CA" altLang="fr-FR" smtClean="0">
                <a:solidFill>
                  <a:srgbClr val="FF0000"/>
                </a:solidFill>
              </a:rPr>
              <a:t>Agir: s’engager, planifier, envisager les obstacles, faire, essayer, franchir des obstacles, persévérer, examiner les effets</a:t>
            </a:r>
          </a:p>
          <a:p>
            <a:pPr marL="609600" indent="-609600" eaLnBrk="1" hangingPunct="1">
              <a:buFontTx/>
              <a:buAutoNum type="arabicPeriod"/>
            </a:pPr>
            <a:r>
              <a:rPr lang="fr-CA" altLang="fr-FR" smtClean="0">
                <a:solidFill>
                  <a:schemeClr val="accent2"/>
                </a:solidFill>
              </a:rPr>
              <a:t>Envisager des conséquences des différents choix possibles, considérer la position des autres; revoir ma position, étoffer </a:t>
            </a:r>
            <a:r>
              <a:rPr lang="fr-CA" altLang="fr-FR" u="sng" smtClean="0">
                <a:solidFill>
                  <a:schemeClr val="accent2"/>
                </a:solidFill>
              </a:rPr>
              <a:t>mes</a:t>
            </a:r>
            <a:r>
              <a:rPr lang="fr-CA" altLang="fr-FR" smtClean="0">
                <a:solidFill>
                  <a:schemeClr val="accent2"/>
                </a:solidFill>
              </a:rPr>
              <a:t> choix, identifier quels comportements reflètent ma position.</a:t>
            </a:r>
          </a:p>
          <a:p>
            <a:pPr marL="990600" lvl="1" indent="-533400" eaLnBrk="1" hangingPunct="1">
              <a:buFontTx/>
              <a:buNone/>
            </a:pPr>
            <a:endParaRPr lang="fr-CA" altLang="fr-FR" smtClean="0"/>
          </a:p>
        </p:txBody>
      </p:sp>
      <p:pic>
        <p:nvPicPr>
          <p:cNvPr id="15364" name="Picture 6" descr="spirale_doree"/>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rcRect/>
          <a:stretch>
            <a:fillRect/>
          </a:stretch>
        </p:blipFill>
        <p:spPr bwMode="auto">
          <a:xfrm>
            <a:off x="6877050" y="260350"/>
            <a:ext cx="1871663"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5" name="Rectangle 2"/>
          <p:cNvSpPr>
            <a:spLocks noGrp="1" noChangeArrowheads="1"/>
          </p:cNvSpPr>
          <p:nvPr>
            <p:ph type="title"/>
            <p:custDataLst>
              <p:tags r:id="rId1"/>
            </p:custDataLst>
          </p:nvPr>
        </p:nvSpPr>
        <p:spPr>
          <a:xfrm>
            <a:off x="457200" y="414338"/>
            <a:ext cx="8229600" cy="1143000"/>
          </a:xfrm>
        </p:spPr>
        <p:txBody>
          <a:bodyPr/>
          <a:lstStyle/>
          <a:p>
            <a:pPr eaLnBrk="1" hangingPunct="1"/>
            <a:r>
              <a:rPr lang="fr-CA" altLang="fr-FR" sz="4000" b="1" smtClean="0"/>
              <a:t>Contextes de vie</a:t>
            </a:r>
            <a:br>
              <a:rPr lang="fr-CA" altLang="fr-FR" sz="4000" b="1" smtClean="0"/>
            </a:br>
            <a:r>
              <a:rPr lang="fr-CA" altLang="fr-FR" sz="2800" smtClean="0"/>
              <a:t>Les angles d’étude et les exemples d’application se rapportent en majorité à la C-2</a:t>
            </a:r>
          </a:p>
        </p:txBody>
      </p:sp>
      <p:graphicFrame>
        <p:nvGraphicFramePr>
          <p:cNvPr id="2" name="Diagramme 1"/>
          <p:cNvGraphicFramePr/>
          <p:nvPr/>
        </p:nvGraphicFramePr>
        <p:xfrm>
          <a:off x="442913" y="1844675"/>
          <a:ext cx="8208962" cy="381635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066" name="Rectangle 18"/>
          <p:cNvSpPr>
            <a:spLocks noChangeArrowheads="1"/>
          </p:cNvSpPr>
          <p:nvPr>
            <p:custDataLst>
              <p:tags r:id="rId2"/>
            </p:custDataLst>
          </p:nvPr>
        </p:nvSpPr>
        <p:spPr bwMode="auto">
          <a:xfrm>
            <a:off x="1116013" y="5949950"/>
            <a:ext cx="74168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fr-CA" altLang="fr-FR" sz="3600">
                <a:solidFill>
                  <a:schemeClr val="tx2"/>
                </a:solidFill>
              </a:rPr>
              <a:t>Jetons un coup-d’œil…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Grp="1" noChangeArrowheads="1"/>
          </p:cNvSpPr>
          <p:nvPr>
            <p:ph sz="half" idx="1"/>
            <p:custDataLst>
              <p:tags r:id="rId1"/>
            </p:custDataLst>
          </p:nvPr>
        </p:nvSpPr>
        <p:spPr>
          <a:xfrm>
            <a:off x="468313" y="1052513"/>
            <a:ext cx="4103687" cy="5616575"/>
          </a:xfrm>
        </p:spPr>
        <p:txBody>
          <a:bodyPr/>
          <a:lstStyle/>
          <a:p>
            <a:pPr eaLnBrk="1" hangingPunct="1">
              <a:buFontTx/>
              <a:buNone/>
            </a:pPr>
            <a:r>
              <a:rPr lang="fr-CA" altLang="fr-FR" sz="2000" b="1" smtClean="0">
                <a:solidFill>
                  <a:srgbClr val="FF0000"/>
                </a:solidFill>
              </a:rPr>
              <a:t>(C1) Manifester son autonomie dans les situations de la vie courante</a:t>
            </a:r>
          </a:p>
          <a:p>
            <a:pPr eaLnBrk="1" hangingPunct="1">
              <a:buFontTx/>
              <a:buNone/>
            </a:pPr>
            <a:r>
              <a:rPr lang="fr-CA" altLang="fr-FR" sz="2000" smtClean="0">
                <a:solidFill>
                  <a:srgbClr val="FF0000"/>
                </a:solidFill>
              </a:rPr>
              <a:t>Pour ce faire, l’élève doit :</a:t>
            </a:r>
          </a:p>
          <a:p>
            <a:pPr eaLnBrk="1" hangingPunct="1"/>
            <a:r>
              <a:rPr lang="fr-CA" altLang="fr-FR" sz="2000" smtClean="0">
                <a:solidFill>
                  <a:srgbClr val="FF0000"/>
                </a:solidFill>
              </a:rPr>
              <a:t>Analyser des besoins personnels </a:t>
            </a:r>
            <a:endParaRPr lang="fr-CA" altLang="fr-FR" sz="2000" b="1" smtClean="0">
              <a:solidFill>
                <a:srgbClr val="FF0000"/>
              </a:solidFill>
            </a:endParaRPr>
          </a:p>
          <a:p>
            <a:pPr eaLnBrk="1" hangingPunct="1"/>
            <a:r>
              <a:rPr lang="fr-CA" altLang="fr-FR" sz="2000" b="1" smtClean="0">
                <a:solidFill>
                  <a:srgbClr val="FF0000"/>
                </a:solidFill>
              </a:rPr>
              <a:t>Planifier et s’engager dans l’action</a:t>
            </a:r>
          </a:p>
          <a:p>
            <a:pPr eaLnBrk="1" hangingPunct="1"/>
            <a:r>
              <a:rPr lang="fr-CA" altLang="fr-FR" sz="2000" b="1" smtClean="0">
                <a:solidFill>
                  <a:srgbClr val="FF0000"/>
                </a:solidFill>
              </a:rPr>
              <a:t>Choisir une solution adaptée au contexte </a:t>
            </a:r>
            <a:endParaRPr lang="fr-CA" altLang="fr-FR" sz="2000" smtClean="0">
              <a:solidFill>
                <a:srgbClr val="FF0000"/>
              </a:solidFill>
            </a:endParaRPr>
          </a:p>
          <a:p>
            <a:pPr eaLnBrk="1" hangingPunct="1"/>
            <a:r>
              <a:rPr lang="fr-CA" altLang="fr-FR" sz="2000" smtClean="0">
                <a:solidFill>
                  <a:srgbClr val="FF0000"/>
                </a:solidFill>
              </a:rPr>
              <a:t>Utiliser ses propres ressources et celles disponibles</a:t>
            </a:r>
          </a:p>
          <a:p>
            <a:pPr eaLnBrk="1" hangingPunct="1"/>
            <a:r>
              <a:rPr lang="fr-CA" altLang="fr-FR" sz="2000" b="1" smtClean="0">
                <a:solidFill>
                  <a:srgbClr val="FF0000"/>
                </a:solidFill>
              </a:rPr>
              <a:t>Utiliser des stratégies appropriées</a:t>
            </a:r>
            <a:r>
              <a:rPr lang="fr-CA" altLang="fr-FR" sz="2000" smtClean="0">
                <a:solidFill>
                  <a:srgbClr val="FF0000"/>
                </a:solidFill>
              </a:rPr>
              <a:t> </a:t>
            </a:r>
          </a:p>
          <a:p>
            <a:pPr eaLnBrk="1" hangingPunct="1"/>
            <a:r>
              <a:rPr lang="fr-CA" altLang="fr-FR" sz="2000" smtClean="0">
                <a:solidFill>
                  <a:srgbClr val="FF0000"/>
                </a:solidFill>
              </a:rPr>
              <a:t>Évaluer l’efficacité</a:t>
            </a:r>
            <a:endParaRPr lang="fr-CA" altLang="fr-FR" sz="2000" b="1" smtClean="0">
              <a:solidFill>
                <a:srgbClr val="FF0000"/>
              </a:solidFill>
            </a:endParaRPr>
          </a:p>
          <a:p>
            <a:pPr eaLnBrk="1" hangingPunct="1"/>
            <a:endParaRPr lang="fr-CA" altLang="fr-FR" smtClean="0">
              <a:solidFill>
                <a:srgbClr val="FF0000"/>
              </a:solidFill>
            </a:endParaRPr>
          </a:p>
        </p:txBody>
      </p:sp>
      <p:sp>
        <p:nvSpPr>
          <p:cNvPr id="18435" name="Rectangle 7"/>
          <p:cNvSpPr>
            <a:spLocks noGrp="1" noChangeArrowheads="1"/>
          </p:cNvSpPr>
          <p:nvPr>
            <p:ph type="title"/>
            <p:custDataLst>
              <p:tags r:id="rId2"/>
            </p:custDataLst>
          </p:nvPr>
        </p:nvSpPr>
        <p:spPr>
          <a:xfrm>
            <a:off x="468313" y="692150"/>
            <a:ext cx="4103687" cy="360363"/>
          </a:xfrm>
          <a:noFill/>
        </p:spPr>
        <p:txBody>
          <a:bodyPr/>
          <a:lstStyle/>
          <a:p>
            <a:pPr eaLnBrk="1" hangingPunct="1"/>
            <a:r>
              <a:rPr lang="fr-CA" altLang="fr-FR" sz="2400" b="1" smtClean="0">
                <a:solidFill>
                  <a:schemeClr val="accent2"/>
                </a:solidFill>
              </a:rPr>
              <a:t/>
            </a:r>
            <a:br>
              <a:rPr lang="fr-CA" altLang="fr-FR" sz="2400" b="1" smtClean="0">
                <a:solidFill>
                  <a:schemeClr val="accent2"/>
                </a:solidFill>
              </a:rPr>
            </a:br>
            <a:r>
              <a:rPr lang="fr-CA" altLang="fr-FR" sz="1400" b="1" smtClean="0">
                <a:solidFill>
                  <a:schemeClr val="accent2"/>
                </a:solidFill>
              </a:rPr>
              <a:t>Soutenir l’élève dans l’appropriation</a:t>
            </a:r>
            <a:br>
              <a:rPr lang="fr-CA" altLang="fr-FR" sz="1400" b="1" smtClean="0">
                <a:solidFill>
                  <a:schemeClr val="accent2"/>
                </a:solidFill>
              </a:rPr>
            </a:br>
            <a:r>
              <a:rPr lang="fr-CA" altLang="fr-FR" sz="1400" b="1" smtClean="0">
                <a:solidFill>
                  <a:schemeClr val="accent2"/>
                </a:solidFill>
              </a:rPr>
              <a:t> de sa démarche </a:t>
            </a:r>
            <a:br>
              <a:rPr lang="fr-CA" altLang="fr-FR" sz="1400" b="1" smtClean="0">
                <a:solidFill>
                  <a:schemeClr val="accent2"/>
                </a:solidFill>
              </a:rPr>
            </a:br>
            <a:endParaRPr lang="fr-CA" altLang="fr-FR" sz="4000" smtClean="0"/>
          </a:p>
        </p:txBody>
      </p:sp>
      <p:sp>
        <p:nvSpPr>
          <p:cNvPr id="18436" name="Rectangle 8"/>
          <p:cNvSpPr>
            <a:spLocks noChangeArrowheads="1"/>
          </p:cNvSpPr>
          <p:nvPr>
            <p:custDataLst>
              <p:tags r:id="rId3"/>
            </p:custDataLst>
          </p:nvPr>
        </p:nvSpPr>
        <p:spPr bwMode="auto">
          <a:xfrm>
            <a:off x="4643438" y="404813"/>
            <a:ext cx="4103687"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lnSpc>
                <a:spcPct val="0"/>
              </a:lnSpc>
              <a:spcBef>
                <a:spcPct val="0"/>
              </a:spcBef>
              <a:buFontTx/>
              <a:buNone/>
            </a:pPr>
            <a:r>
              <a:rPr lang="fr-CA" altLang="fr-FR" sz="1400" b="1">
                <a:solidFill>
                  <a:srgbClr val="FF0000"/>
                </a:solidFill>
              </a:rPr>
              <a:t>Exemples d’entraves possibles pour l’élève TED</a:t>
            </a:r>
            <a:br>
              <a:rPr lang="fr-CA" altLang="fr-FR" sz="1400" b="1">
                <a:solidFill>
                  <a:srgbClr val="FF0000"/>
                </a:solidFill>
              </a:rPr>
            </a:br>
            <a:r>
              <a:rPr lang="fr-CA" altLang="fr-FR" sz="1400" b="1">
                <a:solidFill>
                  <a:srgbClr val="FF0000"/>
                </a:solidFill>
              </a:rPr>
              <a:t/>
            </a:r>
            <a:br>
              <a:rPr lang="fr-CA" altLang="fr-FR" sz="1400" b="1">
                <a:solidFill>
                  <a:srgbClr val="FF0000"/>
                </a:solidFill>
              </a:rPr>
            </a:br>
            <a:r>
              <a:rPr lang="fr-CA" altLang="fr-FR" sz="1400" b="1">
                <a:solidFill>
                  <a:schemeClr val="tx2"/>
                </a:solidFill>
              </a:rPr>
              <a:t>*</a:t>
            </a:r>
            <a:r>
              <a:rPr lang="fr-CA" altLang="fr-FR" sz="1400" b="1" i="1">
                <a:solidFill>
                  <a:schemeClr val="tx2"/>
                </a:solidFill>
              </a:rPr>
              <a:t>Piste de solution</a:t>
            </a:r>
            <a:r>
              <a:rPr lang="fr-CA" altLang="fr-FR" sz="1400" b="1">
                <a:solidFill>
                  <a:schemeClr val="tx2"/>
                </a:solidFill>
              </a:rPr>
              <a:t> </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3"/>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4"/>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3"/>
</p:tagLst>
</file>

<file path=ppt/tags/tag25.xml><?xml version="1.0" encoding="utf-8"?>
<p:tagLst xmlns:a="http://schemas.openxmlformats.org/drawingml/2006/main" xmlns:r="http://schemas.openxmlformats.org/officeDocument/2006/relationships" xmlns:p="http://schemas.openxmlformats.org/presentationml/2006/main">
  <p:tag name="NUM" val="4"/>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4"/>
</p:tagLst>
</file>

<file path=ppt/tags/tag6.xml><?xml version="1.0" encoding="utf-8"?>
<p:tagLst xmlns:a="http://schemas.openxmlformats.org/drawingml/2006/main" xmlns:r="http://schemas.openxmlformats.org/officeDocument/2006/relationships" xmlns:p="http://schemas.openxmlformats.org/presentationml/2006/main">
  <p:tag name="NUM" val="5"/>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1253</TotalTime>
  <Words>1763</Words>
  <Application>Microsoft Office PowerPoint</Application>
  <PresentationFormat>Affichage à l'écran (4:3)</PresentationFormat>
  <Paragraphs>208</Paragraphs>
  <Slides>26</Slides>
  <Notes>12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26</vt:i4>
      </vt:variant>
    </vt:vector>
  </HeadingPairs>
  <TitlesOfParts>
    <vt:vector size="30" baseType="lpstr">
      <vt:lpstr>Arial</vt:lpstr>
      <vt:lpstr>Calibri</vt:lpstr>
      <vt:lpstr>Wingdings</vt:lpstr>
      <vt:lpstr>Modèle par défaut</vt:lpstr>
      <vt:lpstr>Programme autonomie et participation sociale FPT</vt:lpstr>
      <vt:lpstr>Autonomie</vt:lpstr>
      <vt:lpstr>Autonomie</vt:lpstr>
      <vt:lpstr>Autonomie…</vt:lpstr>
      <vt:lpstr>Contextes de vie réels et signifiants</vt:lpstr>
      <vt:lpstr>Autonomie: C-1 et C-2</vt:lpstr>
      <vt:lpstr>Autonomie C-1 et C-2</vt:lpstr>
      <vt:lpstr>Contextes de vie Les angles d’étude et les exemples d’application se rapportent en majorité à la C-2</vt:lpstr>
      <vt:lpstr> Soutenir l’élève dans l’appropriation  de sa démarche  </vt:lpstr>
      <vt:lpstr>Soutenir l’élève dans l’appropriation de… </vt:lpstr>
      <vt:lpstr>Compétences 1 et 2 Exemples</vt:lpstr>
      <vt:lpstr>Compétences 1 et 2 Exemples</vt:lpstr>
      <vt:lpstr>Compétences 1 et 2 Exemples</vt:lpstr>
      <vt:lpstr>Compétence 3</vt:lpstr>
      <vt:lpstr>Présentation PowerPoint</vt:lpstr>
      <vt:lpstr>Ce qu’on veut éviter  </vt:lpstr>
      <vt:lpstr>Là où on veut les amener…   </vt:lpstr>
      <vt:lpstr>      S’impliquer!</vt:lpstr>
      <vt:lpstr>La C 3 est en lien avec C 1 et C 2</vt:lpstr>
      <vt:lpstr>Expérimenter du bénévolat:</vt:lpstr>
      <vt:lpstr>Présentation PowerPoint</vt:lpstr>
      <vt:lpstr>Évaluer</vt:lpstr>
      <vt:lpstr>Évaluer</vt:lpstr>
      <vt:lpstr>Compétence 3 Évaluer (suite)</vt:lpstr>
      <vt:lpstr>Compétence 3 Évaluer (suite)</vt:lpstr>
      <vt:lpstr>   </vt:lpstr>
    </vt:vector>
  </TitlesOfParts>
  <Company>CSDM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CSDM</dc:creator>
  <cp:lastModifiedBy>Mongrain Sophie</cp:lastModifiedBy>
  <cp:revision>99</cp:revision>
  <dcterms:created xsi:type="dcterms:W3CDTF">2012-11-15T15:57:52Z</dcterms:created>
  <dcterms:modified xsi:type="dcterms:W3CDTF">2022-01-28T22:37:21Z</dcterms:modified>
</cp:coreProperties>
</file>