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heme/themeOverride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60" r:id="rId3"/>
    <p:sldId id="265" r:id="rId4"/>
    <p:sldId id="273" r:id="rId5"/>
    <p:sldId id="263" r:id="rId6"/>
    <p:sldId id="264" r:id="rId7"/>
    <p:sldId id="257" r:id="rId8"/>
    <p:sldId id="272" r:id="rId9"/>
    <p:sldId id="268" r:id="rId10"/>
    <p:sldId id="271" r:id="rId11"/>
    <p:sldId id="259" r:id="rId12"/>
    <p:sldId id="266" r:id="rId13"/>
    <p:sldId id="262" r:id="rId14"/>
    <p:sldId id="276" r:id="rId15"/>
    <p:sldId id="294" r:id="rId16"/>
    <p:sldId id="278" r:id="rId17"/>
    <p:sldId id="293" r:id="rId18"/>
    <p:sldId id="279" r:id="rId19"/>
    <p:sldId id="290" r:id="rId20"/>
    <p:sldId id="287" r:id="rId21"/>
    <p:sldId id="282" r:id="rId22"/>
    <p:sldId id="267" r:id="rId23"/>
    <p:sldId id="283" r:id="rId24"/>
    <p:sldId id="291" r:id="rId25"/>
    <p:sldId id="292" r:id="rId26"/>
    <p:sldId id="274" r:id="rId27"/>
  </p:sldIdLst>
  <p:sldSz cx="9144000" cy="6858000" type="screen4x3"/>
  <p:notesSz cx="6858000" cy="9144000"/>
  <p:defaultTextStyle>
    <a:defPPr>
      <a:defRPr lang="fr-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D73"/>
    <a:srgbClr val="008000"/>
    <a:srgbClr val="003300"/>
    <a:srgbClr val="F9A5D1"/>
    <a:srgbClr val="F0F6A8"/>
    <a:srgbClr val="F0CAAE"/>
    <a:srgbClr val="CDF6A8"/>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CC670-FE53-4DF3-9851-1C415D180D69}" type="doc">
      <dgm:prSet loTypeId="urn:microsoft.com/office/officeart/2005/8/layout/radial1" loCatId="relationship" qsTypeId="urn:microsoft.com/office/officeart/2005/8/quickstyle/simple1" qsCatId="simple" csTypeId="urn:microsoft.com/office/officeart/2005/8/colors/accent1_2" csCatId="accent1"/>
      <dgm:spPr/>
    </dgm:pt>
    <dgm:pt modelId="{523D46A4-241E-49B3-AD08-612176708AA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THÈMES</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674D7B3B-077F-437C-93AA-836A4F3D1AB7}" type="parTrans" cxnId="{416CAF4A-5A2E-4236-BDB6-D8F8472055BD}">
      <dgm:prSet/>
      <dgm:spPr/>
    </dgm:pt>
    <dgm:pt modelId="{7D71C2C5-0686-43D2-868A-9A461E6E05D4}" type="sibTrans" cxnId="{416CAF4A-5A2E-4236-BDB6-D8F8472055BD}">
      <dgm:prSet/>
      <dgm:spPr/>
    </dgm:pt>
    <dgm:pt modelId="{8D497466-CADE-4186-A0B5-CADDFFFD119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Santé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Loisirs</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67703FD3-C425-43EB-A1C3-6CD08FE8E048}" type="parTrans" cxnId="{822A0CBB-DC02-4EA2-A44A-39A4F103F5D3}">
      <dgm:prSet/>
      <dgm:spPr/>
      <dgm:t>
        <a:bodyPr/>
        <a:lstStyle/>
        <a:p>
          <a:endParaRPr lang="fr-FR"/>
        </a:p>
      </dgm:t>
    </dgm:pt>
    <dgm:pt modelId="{49AB2C02-E0FF-4A40-AE4B-7827EE9E0E72}" type="sibTrans" cxnId="{822A0CBB-DC02-4EA2-A44A-39A4F103F5D3}">
      <dgm:prSet/>
      <dgm:spPr/>
    </dgm:pt>
    <dgm:pt modelId="{AE941426-FF67-4562-A9A8-98AA0DD5102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Société</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2FCFADB3-4F40-43C4-A936-B55CF9ECECCF}" type="parTrans" cxnId="{B76D685F-A60E-4113-B6AB-390AB1AE01CD}">
      <dgm:prSet/>
      <dgm:spPr/>
      <dgm:t>
        <a:bodyPr/>
        <a:lstStyle/>
        <a:p>
          <a:endParaRPr lang="fr-FR"/>
        </a:p>
      </dgm:t>
    </dgm:pt>
    <dgm:pt modelId="{6DF7CD24-5F65-48FE-A116-5D9D7253F29D}" type="sibTrans" cxnId="{B76D685F-A60E-4113-B6AB-390AB1AE01CD}">
      <dgm:prSet/>
      <dgm:spPr/>
    </dgm:pt>
    <dgm:pt modelId="{5D1D86C6-C9D3-4C05-AB04-DAECAB47BBA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Consommation</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1D9CE0FA-EF53-45AC-BA96-585CB2733F67}" type="parTrans" cxnId="{4B9FF1CC-0AEC-4981-9B13-B11549E5E8F2}">
      <dgm:prSet/>
      <dgm:spPr/>
      <dgm:t>
        <a:bodyPr/>
        <a:lstStyle/>
        <a:p>
          <a:endParaRPr lang="fr-FR"/>
        </a:p>
      </dgm:t>
    </dgm:pt>
    <dgm:pt modelId="{3E05C1D7-2D1B-4FA1-B98E-2F2D46D5E1E3}" type="sibTrans" cxnId="{4B9FF1CC-0AEC-4981-9B13-B11549E5E8F2}">
      <dgm:prSet/>
      <dgm:spPr/>
    </dgm:pt>
    <dgm:pt modelId="{1EF149A3-CFF9-4B42-B680-D6156C1AB07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Autonomie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financière</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5374E174-8E64-4973-B33B-1DCD73EA1CA2}" type="parTrans" cxnId="{07FC547A-A914-406D-96AB-845A94138136}">
      <dgm:prSet/>
      <dgm:spPr/>
      <dgm:t>
        <a:bodyPr/>
        <a:lstStyle/>
        <a:p>
          <a:endParaRPr lang="fr-FR"/>
        </a:p>
      </dgm:t>
    </dgm:pt>
    <dgm:pt modelId="{A85BC275-16C3-4512-A903-FB17A66D995E}" type="sibTrans" cxnId="{07FC547A-A914-406D-96AB-845A94138136}">
      <dgm:prSet/>
      <dgm:spPr/>
    </dgm:pt>
    <dgm:pt modelId="{28A8660A-C951-4308-BAA9-3A54595803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Logement</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571D35A4-4EE1-4C20-B3A0-D38066D5A325}" type="parTrans" cxnId="{32A5582B-AD52-4AEC-982D-92465F0C88A9}">
      <dgm:prSet/>
      <dgm:spPr/>
      <dgm:t>
        <a:bodyPr/>
        <a:lstStyle/>
        <a:p>
          <a:endParaRPr lang="fr-FR"/>
        </a:p>
      </dgm:t>
    </dgm:pt>
    <dgm:pt modelId="{93324149-444B-4572-ACFF-34F99E23D510}" type="sibTrans" cxnId="{32A5582B-AD52-4AEC-982D-92465F0C88A9}">
      <dgm:prSet/>
      <dgm:spPr/>
    </dgm:pt>
    <dgm:pt modelId="{4C7E147C-CE39-4512-8081-445B41CF037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Transport</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EDDA42F6-2917-46C4-94DF-2E8879445CA8}" type="parTrans" cxnId="{B4C5193B-6A19-4C5B-863B-B7A7FF27230C}">
      <dgm:prSet/>
      <dgm:spPr/>
      <dgm:t>
        <a:bodyPr/>
        <a:lstStyle/>
        <a:p>
          <a:endParaRPr lang="fr-FR"/>
        </a:p>
      </dgm:t>
    </dgm:pt>
    <dgm:pt modelId="{316FD648-72C6-477E-AFB9-06C44F49D760}" type="sibTrans" cxnId="{B4C5193B-6A19-4C5B-863B-B7A7FF27230C}">
      <dgm:prSet/>
      <dgm:spPr/>
    </dgm:pt>
    <dgm:pt modelId="{97252BF6-E00C-40EE-8BF0-37540A7F47FA}" type="pres">
      <dgm:prSet presAssocID="{0C9CC670-FE53-4DF3-9851-1C415D180D69}" presName="cycle" presStyleCnt="0">
        <dgm:presLayoutVars>
          <dgm:chMax val="1"/>
          <dgm:dir/>
          <dgm:animLvl val="ctr"/>
          <dgm:resizeHandles val="exact"/>
        </dgm:presLayoutVars>
      </dgm:prSet>
      <dgm:spPr/>
    </dgm:pt>
    <dgm:pt modelId="{DF41E03B-254E-4E07-AB0F-004F3D4F050A}" type="pres">
      <dgm:prSet presAssocID="{523D46A4-241E-49B3-AD08-612176708AA4}" presName="centerShape" presStyleLbl="node0" presStyleIdx="0" presStyleCnt="1"/>
      <dgm:spPr/>
    </dgm:pt>
    <dgm:pt modelId="{ECEF7C5C-DBED-4789-BCD9-1DBAF46A1389}" type="pres">
      <dgm:prSet presAssocID="{67703FD3-C425-43EB-A1C3-6CD08FE8E048}" presName="Name9" presStyleLbl="parChTrans1D2" presStyleIdx="0" presStyleCnt="6"/>
      <dgm:spPr/>
    </dgm:pt>
    <dgm:pt modelId="{3DBA21CF-832A-473F-BC58-8E1D9F9784D9}" type="pres">
      <dgm:prSet presAssocID="{67703FD3-C425-43EB-A1C3-6CD08FE8E048}" presName="connTx" presStyleLbl="parChTrans1D2" presStyleIdx="0" presStyleCnt="6"/>
      <dgm:spPr/>
    </dgm:pt>
    <dgm:pt modelId="{95B1D69A-9759-4E79-9331-5C2541330A8F}" type="pres">
      <dgm:prSet presAssocID="{8D497466-CADE-4186-A0B5-CADDFFFD1196}" presName="node" presStyleLbl="node1" presStyleIdx="0" presStyleCnt="6">
        <dgm:presLayoutVars>
          <dgm:bulletEnabled val="1"/>
        </dgm:presLayoutVars>
      </dgm:prSet>
      <dgm:spPr/>
    </dgm:pt>
    <dgm:pt modelId="{6612D7C7-9141-40F7-8828-1539AF23BD3F}" type="pres">
      <dgm:prSet presAssocID="{2FCFADB3-4F40-43C4-A936-B55CF9ECECCF}" presName="Name9" presStyleLbl="parChTrans1D2" presStyleIdx="1" presStyleCnt="6"/>
      <dgm:spPr/>
    </dgm:pt>
    <dgm:pt modelId="{BCE33A36-4432-4517-BB3F-C9DD443578AA}" type="pres">
      <dgm:prSet presAssocID="{2FCFADB3-4F40-43C4-A936-B55CF9ECECCF}" presName="connTx" presStyleLbl="parChTrans1D2" presStyleIdx="1" presStyleCnt="6"/>
      <dgm:spPr/>
    </dgm:pt>
    <dgm:pt modelId="{4CE63E0E-9A48-4038-826F-91F574A8106C}" type="pres">
      <dgm:prSet presAssocID="{AE941426-FF67-4562-A9A8-98AA0DD51024}" presName="node" presStyleLbl="node1" presStyleIdx="1" presStyleCnt="6">
        <dgm:presLayoutVars>
          <dgm:bulletEnabled val="1"/>
        </dgm:presLayoutVars>
      </dgm:prSet>
      <dgm:spPr/>
    </dgm:pt>
    <dgm:pt modelId="{314B8B6D-7DBF-45D6-8DB2-9D4467E5DD4D}" type="pres">
      <dgm:prSet presAssocID="{1D9CE0FA-EF53-45AC-BA96-585CB2733F67}" presName="Name9" presStyleLbl="parChTrans1D2" presStyleIdx="2" presStyleCnt="6"/>
      <dgm:spPr/>
    </dgm:pt>
    <dgm:pt modelId="{C72ECB04-095C-48FA-BB78-CF3E75740DB4}" type="pres">
      <dgm:prSet presAssocID="{1D9CE0FA-EF53-45AC-BA96-585CB2733F67}" presName="connTx" presStyleLbl="parChTrans1D2" presStyleIdx="2" presStyleCnt="6"/>
      <dgm:spPr/>
    </dgm:pt>
    <dgm:pt modelId="{CA6EE776-2A8C-4992-A3C6-2CABAA5EE945}" type="pres">
      <dgm:prSet presAssocID="{5D1D86C6-C9D3-4C05-AB04-DAECAB47BBAC}" presName="node" presStyleLbl="node1" presStyleIdx="2" presStyleCnt="6">
        <dgm:presLayoutVars>
          <dgm:bulletEnabled val="1"/>
        </dgm:presLayoutVars>
      </dgm:prSet>
      <dgm:spPr/>
    </dgm:pt>
    <dgm:pt modelId="{3F7991DF-387D-42FD-AC81-4AA82B4AFC65}" type="pres">
      <dgm:prSet presAssocID="{5374E174-8E64-4973-B33B-1DCD73EA1CA2}" presName="Name9" presStyleLbl="parChTrans1D2" presStyleIdx="3" presStyleCnt="6"/>
      <dgm:spPr/>
    </dgm:pt>
    <dgm:pt modelId="{D68B8DD6-8D17-492C-AE0F-AC96F909DA84}" type="pres">
      <dgm:prSet presAssocID="{5374E174-8E64-4973-B33B-1DCD73EA1CA2}" presName="connTx" presStyleLbl="parChTrans1D2" presStyleIdx="3" presStyleCnt="6"/>
      <dgm:spPr/>
    </dgm:pt>
    <dgm:pt modelId="{9F396238-2E82-4A66-82F4-4A5153B20F63}" type="pres">
      <dgm:prSet presAssocID="{1EF149A3-CFF9-4B42-B680-D6156C1AB078}" presName="node" presStyleLbl="node1" presStyleIdx="3" presStyleCnt="6">
        <dgm:presLayoutVars>
          <dgm:bulletEnabled val="1"/>
        </dgm:presLayoutVars>
      </dgm:prSet>
      <dgm:spPr/>
    </dgm:pt>
    <dgm:pt modelId="{03ECD3FB-60B0-4FBD-B51C-6DE8142B5E5C}" type="pres">
      <dgm:prSet presAssocID="{571D35A4-4EE1-4C20-B3A0-D38066D5A325}" presName="Name9" presStyleLbl="parChTrans1D2" presStyleIdx="4" presStyleCnt="6"/>
      <dgm:spPr/>
    </dgm:pt>
    <dgm:pt modelId="{BD60EB5C-63D8-4599-8C96-311991F54EC7}" type="pres">
      <dgm:prSet presAssocID="{571D35A4-4EE1-4C20-B3A0-D38066D5A325}" presName="connTx" presStyleLbl="parChTrans1D2" presStyleIdx="4" presStyleCnt="6"/>
      <dgm:spPr/>
    </dgm:pt>
    <dgm:pt modelId="{B0ADCC62-AD71-4D8B-AA09-6BD39CA51A3F}" type="pres">
      <dgm:prSet presAssocID="{28A8660A-C951-4308-BAA9-3A5459580311}" presName="node" presStyleLbl="node1" presStyleIdx="4" presStyleCnt="6">
        <dgm:presLayoutVars>
          <dgm:bulletEnabled val="1"/>
        </dgm:presLayoutVars>
      </dgm:prSet>
      <dgm:spPr/>
    </dgm:pt>
    <dgm:pt modelId="{A1CD96EB-E56F-4FFB-A538-2198437F1EDE}" type="pres">
      <dgm:prSet presAssocID="{EDDA42F6-2917-46C4-94DF-2E8879445CA8}" presName="Name9" presStyleLbl="parChTrans1D2" presStyleIdx="5" presStyleCnt="6"/>
      <dgm:spPr/>
    </dgm:pt>
    <dgm:pt modelId="{EF3A18E3-1F62-469D-A33E-A1FE94DBE3D5}" type="pres">
      <dgm:prSet presAssocID="{EDDA42F6-2917-46C4-94DF-2E8879445CA8}" presName="connTx" presStyleLbl="parChTrans1D2" presStyleIdx="5" presStyleCnt="6"/>
      <dgm:spPr/>
    </dgm:pt>
    <dgm:pt modelId="{E8F4CFF2-82FD-40AF-A690-748F29583C3B}" type="pres">
      <dgm:prSet presAssocID="{4C7E147C-CE39-4512-8081-445B41CF0375}" presName="node" presStyleLbl="node1" presStyleIdx="5" presStyleCnt="6">
        <dgm:presLayoutVars>
          <dgm:bulletEnabled val="1"/>
        </dgm:presLayoutVars>
      </dgm:prSet>
      <dgm:spPr/>
    </dgm:pt>
  </dgm:ptLst>
  <dgm:cxnLst>
    <dgm:cxn modelId="{180F99DE-4620-431E-A0B7-131FAFCCDF8A}" type="presOf" srcId="{2FCFADB3-4F40-43C4-A936-B55CF9ECECCF}" destId="{6612D7C7-9141-40F7-8828-1539AF23BD3F}" srcOrd="0" destOrd="0" presId="urn:microsoft.com/office/officeart/2005/8/layout/radial1"/>
    <dgm:cxn modelId="{2929867B-4F2E-46D2-BEFA-10C2B8912F4B}" type="presOf" srcId="{4C7E147C-CE39-4512-8081-445B41CF0375}" destId="{E8F4CFF2-82FD-40AF-A690-748F29583C3B}" srcOrd="0" destOrd="0" presId="urn:microsoft.com/office/officeart/2005/8/layout/radial1"/>
    <dgm:cxn modelId="{FDC64FA4-7214-47BE-8E5D-AA24CFFCE307}" type="presOf" srcId="{1D9CE0FA-EF53-45AC-BA96-585CB2733F67}" destId="{C72ECB04-095C-48FA-BB78-CF3E75740DB4}" srcOrd="1" destOrd="0" presId="urn:microsoft.com/office/officeart/2005/8/layout/radial1"/>
    <dgm:cxn modelId="{49DA3E84-E745-40C6-A648-88E0774B1683}" type="presOf" srcId="{5374E174-8E64-4973-B33B-1DCD73EA1CA2}" destId="{3F7991DF-387D-42FD-AC81-4AA82B4AFC65}" srcOrd="0" destOrd="0" presId="urn:microsoft.com/office/officeart/2005/8/layout/radial1"/>
    <dgm:cxn modelId="{0CC1647E-6388-4454-B402-16C8922A073D}" type="presOf" srcId="{5374E174-8E64-4973-B33B-1DCD73EA1CA2}" destId="{D68B8DD6-8D17-492C-AE0F-AC96F909DA84}" srcOrd="1" destOrd="0" presId="urn:microsoft.com/office/officeart/2005/8/layout/radial1"/>
    <dgm:cxn modelId="{ED754429-253B-4016-8BA7-2E5070538627}" type="presOf" srcId="{523D46A4-241E-49B3-AD08-612176708AA4}" destId="{DF41E03B-254E-4E07-AB0F-004F3D4F050A}" srcOrd="0" destOrd="0" presId="urn:microsoft.com/office/officeart/2005/8/layout/radial1"/>
    <dgm:cxn modelId="{45CB77A4-268E-4BB9-97A0-7416336388E1}" type="presOf" srcId="{28A8660A-C951-4308-BAA9-3A5459580311}" destId="{B0ADCC62-AD71-4D8B-AA09-6BD39CA51A3F}" srcOrd="0" destOrd="0" presId="urn:microsoft.com/office/officeart/2005/8/layout/radial1"/>
    <dgm:cxn modelId="{B4C5193B-6A19-4C5B-863B-B7A7FF27230C}" srcId="{523D46A4-241E-49B3-AD08-612176708AA4}" destId="{4C7E147C-CE39-4512-8081-445B41CF0375}" srcOrd="5" destOrd="0" parTransId="{EDDA42F6-2917-46C4-94DF-2E8879445CA8}" sibTransId="{316FD648-72C6-477E-AFB9-06C44F49D760}"/>
    <dgm:cxn modelId="{935A2622-DA4C-46BD-8F9B-4D5A5A095F65}" type="presOf" srcId="{8D497466-CADE-4186-A0B5-CADDFFFD1196}" destId="{95B1D69A-9759-4E79-9331-5C2541330A8F}" srcOrd="0" destOrd="0" presId="urn:microsoft.com/office/officeart/2005/8/layout/radial1"/>
    <dgm:cxn modelId="{B76D685F-A60E-4113-B6AB-390AB1AE01CD}" srcId="{523D46A4-241E-49B3-AD08-612176708AA4}" destId="{AE941426-FF67-4562-A9A8-98AA0DD51024}" srcOrd="1" destOrd="0" parTransId="{2FCFADB3-4F40-43C4-A936-B55CF9ECECCF}" sibTransId="{6DF7CD24-5F65-48FE-A116-5D9D7253F29D}"/>
    <dgm:cxn modelId="{848FF441-265B-4D9B-A974-EF9A0100D0C1}" type="presOf" srcId="{1EF149A3-CFF9-4B42-B680-D6156C1AB078}" destId="{9F396238-2E82-4A66-82F4-4A5153B20F63}" srcOrd="0" destOrd="0" presId="urn:microsoft.com/office/officeart/2005/8/layout/radial1"/>
    <dgm:cxn modelId="{D80825F0-AD27-4373-A690-6423D597A3D1}" type="presOf" srcId="{5D1D86C6-C9D3-4C05-AB04-DAECAB47BBAC}" destId="{CA6EE776-2A8C-4992-A3C6-2CABAA5EE945}" srcOrd="0" destOrd="0" presId="urn:microsoft.com/office/officeart/2005/8/layout/radial1"/>
    <dgm:cxn modelId="{E496FC69-5EAE-4A1D-8A40-DBA49DC0DB11}" type="presOf" srcId="{AE941426-FF67-4562-A9A8-98AA0DD51024}" destId="{4CE63E0E-9A48-4038-826F-91F574A8106C}" srcOrd="0" destOrd="0" presId="urn:microsoft.com/office/officeart/2005/8/layout/radial1"/>
    <dgm:cxn modelId="{416CAF4A-5A2E-4236-BDB6-D8F8472055BD}" srcId="{0C9CC670-FE53-4DF3-9851-1C415D180D69}" destId="{523D46A4-241E-49B3-AD08-612176708AA4}" srcOrd="0" destOrd="0" parTransId="{674D7B3B-077F-437C-93AA-836A4F3D1AB7}" sibTransId="{7D71C2C5-0686-43D2-868A-9A461E6E05D4}"/>
    <dgm:cxn modelId="{32A5582B-AD52-4AEC-982D-92465F0C88A9}" srcId="{523D46A4-241E-49B3-AD08-612176708AA4}" destId="{28A8660A-C951-4308-BAA9-3A5459580311}" srcOrd="4" destOrd="0" parTransId="{571D35A4-4EE1-4C20-B3A0-D38066D5A325}" sibTransId="{93324149-444B-4572-ACFF-34F99E23D510}"/>
    <dgm:cxn modelId="{34DBE20C-1CA0-459D-BA6C-59883B7CC41B}" type="presOf" srcId="{67703FD3-C425-43EB-A1C3-6CD08FE8E048}" destId="{3DBA21CF-832A-473F-BC58-8E1D9F9784D9}" srcOrd="1" destOrd="0" presId="urn:microsoft.com/office/officeart/2005/8/layout/radial1"/>
    <dgm:cxn modelId="{964A7C91-CB51-4ACA-865F-6210454EF854}" type="presOf" srcId="{67703FD3-C425-43EB-A1C3-6CD08FE8E048}" destId="{ECEF7C5C-DBED-4789-BCD9-1DBAF46A1389}" srcOrd="0" destOrd="0" presId="urn:microsoft.com/office/officeart/2005/8/layout/radial1"/>
    <dgm:cxn modelId="{4B9FF1CC-0AEC-4981-9B13-B11549E5E8F2}" srcId="{523D46A4-241E-49B3-AD08-612176708AA4}" destId="{5D1D86C6-C9D3-4C05-AB04-DAECAB47BBAC}" srcOrd="2" destOrd="0" parTransId="{1D9CE0FA-EF53-45AC-BA96-585CB2733F67}" sibTransId="{3E05C1D7-2D1B-4FA1-B98E-2F2D46D5E1E3}"/>
    <dgm:cxn modelId="{822A0CBB-DC02-4EA2-A44A-39A4F103F5D3}" srcId="{523D46A4-241E-49B3-AD08-612176708AA4}" destId="{8D497466-CADE-4186-A0B5-CADDFFFD1196}" srcOrd="0" destOrd="0" parTransId="{67703FD3-C425-43EB-A1C3-6CD08FE8E048}" sibTransId="{49AB2C02-E0FF-4A40-AE4B-7827EE9E0E72}"/>
    <dgm:cxn modelId="{31D79BCE-40A3-487C-9ABB-A6B100D80D14}" type="presOf" srcId="{1D9CE0FA-EF53-45AC-BA96-585CB2733F67}" destId="{314B8B6D-7DBF-45D6-8DB2-9D4467E5DD4D}" srcOrd="0" destOrd="0" presId="urn:microsoft.com/office/officeart/2005/8/layout/radial1"/>
    <dgm:cxn modelId="{F417E542-D3E9-4524-8540-6FF9A13CAA25}" type="presOf" srcId="{571D35A4-4EE1-4C20-B3A0-D38066D5A325}" destId="{BD60EB5C-63D8-4599-8C96-311991F54EC7}" srcOrd="1" destOrd="0" presId="urn:microsoft.com/office/officeart/2005/8/layout/radial1"/>
    <dgm:cxn modelId="{26828EF0-CBD5-4856-ACF7-3D4BFE146D3C}" type="presOf" srcId="{0C9CC670-FE53-4DF3-9851-1C415D180D69}" destId="{97252BF6-E00C-40EE-8BF0-37540A7F47FA}" srcOrd="0" destOrd="0" presId="urn:microsoft.com/office/officeart/2005/8/layout/radial1"/>
    <dgm:cxn modelId="{F70EE087-1B94-4555-A6C2-DE590C3CB60D}" type="presOf" srcId="{571D35A4-4EE1-4C20-B3A0-D38066D5A325}" destId="{03ECD3FB-60B0-4FBD-B51C-6DE8142B5E5C}" srcOrd="0" destOrd="0" presId="urn:microsoft.com/office/officeart/2005/8/layout/radial1"/>
    <dgm:cxn modelId="{E7DAA4BF-606F-4975-A78C-C7FC27DD17FD}" type="presOf" srcId="{EDDA42F6-2917-46C4-94DF-2E8879445CA8}" destId="{A1CD96EB-E56F-4FFB-A538-2198437F1EDE}" srcOrd="0" destOrd="0" presId="urn:microsoft.com/office/officeart/2005/8/layout/radial1"/>
    <dgm:cxn modelId="{911E4C55-43F5-4EF5-9584-F0488FE08806}" type="presOf" srcId="{EDDA42F6-2917-46C4-94DF-2E8879445CA8}" destId="{EF3A18E3-1F62-469D-A33E-A1FE94DBE3D5}" srcOrd="1" destOrd="0" presId="urn:microsoft.com/office/officeart/2005/8/layout/radial1"/>
    <dgm:cxn modelId="{07FC547A-A914-406D-96AB-845A94138136}" srcId="{523D46A4-241E-49B3-AD08-612176708AA4}" destId="{1EF149A3-CFF9-4B42-B680-D6156C1AB078}" srcOrd="3" destOrd="0" parTransId="{5374E174-8E64-4973-B33B-1DCD73EA1CA2}" sibTransId="{A85BC275-16C3-4512-A903-FB17A66D995E}"/>
    <dgm:cxn modelId="{5B7C26A8-E5E1-41F9-A418-7ABF07652E1E}" type="presOf" srcId="{2FCFADB3-4F40-43C4-A936-B55CF9ECECCF}" destId="{BCE33A36-4432-4517-BB3F-C9DD443578AA}" srcOrd="1" destOrd="0" presId="urn:microsoft.com/office/officeart/2005/8/layout/radial1"/>
    <dgm:cxn modelId="{A15FC8A9-7554-4F06-A549-393AF91F009D}" type="presParOf" srcId="{97252BF6-E00C-40EE-8BF0-37540A7F47FA}" destId="{DF41E03B-254E-4E07-AB0F-004F3D4F050A}" srcOrd="0" destOrd="0" presId="urn:microsoft.com/office/officeart/2005/8/layout/radial1"/>
    <dgm:cxn modelId="{891CB6EE-C771-4E30-9E49-7747CFC826B9}" type="presParOf" srcId="{97252BF6-E00C-40EE-8BF0-37540A7F47FA}" destId="{ECEF7C5C-DBED-4789-BCD9-1DBAF46A1389}" srcOrd="1" destOrd="0" presId="urn:microsoft.com/office/officeart/2005/8/layout/radial1"/>
    <dgm:cxn modelId="{C362020F-1C7A-4794-8512-26E7D4C5938F}" type="presParOf" srcId="{ECEF7C5C-DBED-4789-BCD9-1DBAF46A1389}" destId="{3DBA21CF-832A-473F-BC58-8E1D9F9784D9}" srcOrd="0" destOrd="0" presId="urn:microsoft.com/office/officeart/2005/8/layout/radial1"/>
    <dgm:cxn modelId="{917EF0EF-B0FD-4584-B104-6C34E9FA8B9D}" type="presParOf" srcId="{97252BF6-E00C-40EE-8BF0-37540A7F47FA}" destId="{95B1D69A-9759-4E79-9331-5C2541330A8F}" srcOrd="2" destOrd="0" presId="urn:microsoft.com/office/officeart/2005/8/layout/radial1"/>
    <dgm:cxn modelId="{283B7CD5-E4F7-49B4-A4DA-BEB906552985}" type="presParOf" srcId="{97252BF6-E00C-40EE-8BF0-37540A7F47FA}" destId="{6612D7C7-9141-40F7-8828-1539AF23BD3F}" srcOrd="3" destOrd="0" presId="urn:microsoft.com/office/officeart/2005/8/layout/radial1"/>
    <dgm:cxn modelId="{3E32864C-99AA-4AB4-8802-B106958F6CCF}" type="presParOf" srcId="{6612D7C7-9141-40F7-8828-1539AF23BD3F}" destId="{BCE33A36-4432-4517-BB3F-C9DD443578AA}" srcOrd="0" destOrd="0" presId="urn:microsoft.com/office/officeart/2005/8/layout/radial1"/>
    <dgm:cxn modelId="{2B48B0E5-54BF-41A3-BE2A-8A4F04EEA446}" type="presParOf" srcId="{97252BF6-E00C-40EE-8BF0-37540A7F47FA}" destId="{4CE63E0E-9A48-4038-826F-91F574A8106C}" srcOrd="4" destOrd="0" presId="urn:microsoft.com/office/officeart/2005/8/layout/radial1"/>
    <dgm:cxn modelId="{309E170B-E0C1-4CC7-8753-BD408A322F32}" type="presParOf" srcId="{97252BF6-E00C-40EE-8BF0-37540A7F47FA}" destId="{314B8B6D-7DBF-45D6-8DB2-9D4467E5DD4D}" srcOrd="5" destOrd="0" presId="urn:microsoft.com/office/officeart/2005/8/layout/radial1"/>
    <dgm:cxn modelId="{0DC7329C-A360-4952-8394-186F3790CD66}" type="presParOf" srcId="{314B8B6D-7DBF-45D6-8DB2-9D4467E5DD4D}" destId="{C72ECB04-095C-48FA-BB78-CF3E75740DB4}" srcOrd="0" destOrd="0" presId="urn:microsoft.com/office/officeart/2005/8/layout/radial1"/>
    <dgm:cxn modelId="{6773D431-BF5A-4BBC-A7D8-075BEA5B3E6E}" type="presParOf" srcId="{97252BF6-E00C-40EE-8BF0-37540A7F47FA}" destId="{CA6EE776-2A8C-4992-A3C6-2CABAA5EE945}" srcOrd="6" destOrd="0" presId="urn:microsoft.com/office/officeart/2005/8/layout/radial1"/>
    <dgm:cxn modelId="{8362AB5E-3E7B-4A4A-B202-C6EC34CEDF66}" type="presParOf" srcId="{97252BF6-E00C-40EE-8BF0-37540A7F47FA}" destId="{3F7991DF-387D-42FD-AC81-4AA82B4AFC65}" srcOrd="7" destOrd="0" presId="urn:microsoft.com/office/officeart/2005/8/layout/radial1"/>
    <dgm:cxn modelId="{8C3884E2-A803-46B1-BF65-96616AA1D02E}" type="presParOf" srcId="{3F7991DF-387D-42FD-AC81-4AA82B4AFC65}" destId="{D68B8DD6-8D17-492C-AE0F-AC96F909DA84}" srcOrd="0" destOrd="0" presId="urn:microsoft.com/office/officeart/2005/8/layout/radial1"/>
    <dgm:cxn modelId="{4542FECB-2560-45C4-AE7A-88F3614079AC}" type="presParOf" srcId="{97252BF6-E00C-40EE-8BF0-37540A7F47FA}" destId="{9F396238-2E82-4A66-82F4-4A5153B20F63}" srcOrd="8" destOrd="0" presId="urn:microsoft.com/office/officeart/2005/8/layout/radial1"/>
    <dgm:cxn modelId="{2071CF14-2F70-4240-9361-5DD342ABB5B2}" type="presParOf" srcId="{97252BF6-E00C-40EE-8BF0-37540A7F47FA}" destId="{03ECD3FB-60B0-4FBD-B51C-6DE8142B5E5C}" srcOrd="9" destOrd="0" presId="urn:microsoft.com/office/officeart/2005/8/layout/radial1"/>
    <dgm:cxn modelId="{EBAE39D1-8492-4F00-9BA0-A0AA4DE3A487}" type="presParOf" srcId="{03ECD3FB-60B0-4FBD-B51C-6DE8142B5E5C}" destId="{BD60EB5C-63D8-4599-8C96-311991F54EC7}" srcOrd="0" destOrd="0" presId="urn:microsoft.com/office/officeart/2005/8/layout/radial1"/>
    <dgm:cxn modelId="{628A3998-3B3F-43FB-8182-B47003230D87}" type="presParOf" srcId="{97252BF6-E00C-40EE-8BF0-37540A7F47FA}" destId="{B0ADCC62-AD71-4D8B-AA09-6BD39CA51A3F}" srcOrd="10" destOrd="0" presId="urn:microsoft.com/office/officeart/2005/8/layout/radial1"/>
    <dgm:cxn modelId="{794639F6-20AE-40C2-B1DB-0A42321A52A1}" type="presParOf" srcId="{97252BF6-E00C-40EE-8BF0-37540A7F47FA}" destId="{A1CD96EB-E56F-4FFB-A538-2198437F1EDE}" srcOrd="11" destOrd="0" presId="urn:microsoft.com/office/officeart/2005/8/layout/radial1"/>
    <dgm:cxn modelId="{B5E62A1F-CE7E-4913-91D1-B66338C01650}" type="presParOf" srcId="{A1CD96EB-E56F-4FFB-A538-2198437F1EDE}" destId="{EF3A18E3-1F62-469D-A33E-A1FE94DBE3D5}" srcOrd="0" destOrd="0" presId="urn:microsoft.com/office/officeart/2005/8/layout/radial1"/>
    <dgm:cxn modelId="{1970FFC6-EC52-46C4-B40B-56B99E554AA0}" type="presParOf" srcId="{97252BF6-E00C-40EE-8BF0-37540A7F47FA}" destId="{E8F4CFF2-82FD-40AF-A690-748F29583C3B}" srcOrd="12"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5C0340-FDD8-4C70-BDCC-D8D80B982420}" type="doc">
      <dgm:prSet loTypeId="urn:microsoft.com/office/officeart/2005/8/layout/radial1" loCatId="relationship" qsTypeId="urn:microsoft.com/office/officeart/2005/8/quickstyle/simple1" qsCatId="simple" csTypeId="urn:microsoft.com/office/officeart/2005/8/colors/accent1_2" csCatId="accent1"/>
      <dgm:spPr/>
    </dgm:pt>
    <dgm:pt modelId="{8CFA0434-8E34-4F75-A146-1A2EA3F67E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THÈMES</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11C857BF-1D5E-43AE-A5C8-05ABBA01030D}" type="parTrans" cxnId="{821CF006-7485-4C65-B0F5-F68C93CEB966}">
      <dgm:prSet/>
      <dgm:spPr/>
    </dgm:pt>
    <dgm:pt modelId="{6E9B39D2-AAC4-4368-8CE2-34EAF488F829}" type="sibTrans" cxnId="{821CF006-7485-4C65-B0F5-F68C93CEB966}">
      <dgm:prSet/>
      <dgm:spPr/>
    </dgm:pt>
    <dgm:pt modelId="{44FBCE63-DBF5-4B82-9427-970A8E105D7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Santé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Loisirs</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27312EB0-A38D-45A3-9E86-02AFA614959E}" type="parTrans" cxnId="{97B87E3E-12F2-44BC-97AF-ADBA8DC2F67C}">
      <dgm:prSet/>
      <dgm:spPr/>
      <dgm:t>
        <a:bodyPr/>
        <a:lstStyle/>
        <a:p>
          <a:endParaRPr lang="fr-FR"/>
        </a:p>
      </dgm:t>
    </dgm:pt>
    <dgm:pt modelId="{A5DA0D4F-95A1-4F08-B3F0-00E04CD0D60C}" type="sibTrans" cxnId="{97B87E3E-12F2-44BC-97AF-ADBA8DC2F67C}">
      <dgm:prSet/>
      <dgm:spPr/>
    </dgm:pt>
    <dgm:pt modelId="{16ACB9F5-0880-4D57-8741-929CED39DBF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Société</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DD92FA77-7952-4251-B83C-6738024F5275}" type="parTrans" cxnId="{BFA3DBDB-08A6-49BA-B90F-89BA45FC1233}">
      <dgm:prSet/>
      <dgm:spPr/>
      <dgm:t>
        <a:bodyPr/>
        <a:lstStyle/>
        <a:p>
          <a:endParaRPr lang="fr-FR"/>
        </a:p>
      </dgm:t>
    </dgm:pt>
    <dgm:pt modelId="{D93E6C36-3020-4720-B61F-DE7CBC0BE2C8}" type="sibTrans" cxnId="{BFA3DBDB-08A6-49BA-B90F-89BA45FC1233}">
      <dgm:prSet/>
      <dgm:spPr/>
    </dgm:pt>
    <dgm:pt modelId="{3D521948-A2FD-475A-8D61-FD3F4E8AE7F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Consommation</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0C5F906B-9B91-49BD-AAEC-F69FDD5E3A2C}" type="parTrans" cxnId="{BD3F54C9-4C69-4E0D-9DC7-3E587CAD8FFD}">
      <dgm:prSet/>
      <dgm:spPr/>
      <dgm:t>
        <a:bodyPr/>
        <a:lstStyle/>
        <a:p>
          <a:endParaRPr lang="fr-FR"/>
        </a:p>
      </dgm:t>
    </dgm:pt>
    <dgm:pt modelId="{D6D288E5-3D0B-4F6B-8466-3FCB5F38AF6E}" type="sibTrans" cxnId="{BD3F54C9-4C69-4E0D-9DC7-3E587CAD8FFD}">
      <dgm:prSet/>
      <dgm:spPr/>
    </dgm:pt>
    <dgm:pt modelId="{996B5F83-4911-4980-BE62-2EF08048780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Autonomie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financière</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FEA38289-89B0-4918-8E88-CED8CFBB349D}" type="parTrans" cxnId="{114F1E53-5FB9-4A8C-8E5E-58ED83ED157F}">
      <dgm:prSet/>
      <dgm:spPr/>
      <dgm:t>
        <a:bodyPr/>
        <a:lstStyle/>
        <a:p>
          <a:endParaRPr lang="fr-FR"/>
        </a:p>
      </dgm:t>
    </dgm:pt>
    <dgm:pt modelId="{94FFC159-3A2A-4420-B88A-55A0C63234F4}" type="sibTrans" cxnId="{114F1E53-5FB9-4A8C-8E5E-58ED83ED157F}">
      <dgm:prSet/>
      <dgm:spPr/>
    </dgm:pt>
    <dgm:pt modelId="{9B727298-8EE2-468E-AF60-7B303BE3DB1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Logement</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5F3CAFD9-1039-4F4B-84CC-F993B49340A5}" type="parTrans" cxnId="{3190B637-2835-4AB7-837D-1F600A57442D}">
      <dgm:prSet/>
      <dgm:spPr/>
      <dgm:t>
        <a:bodyPr/>
        <a:lstStyle/>
        <a:p>
          <a:endParaRPr lang="fr-FR"/>
        </a:p>
      </dgm:t>
    </dgm:pt>
    <dgm:pt modelId="{99A05940-B241-45CC-9B44-32942D4C9F2E}" type="sibTrans" cxnId="{3190B637-2835-4AB7-837D-1F600A57442D}">
      <dgm:prSet/>
      <dgm:spPr/>
    </dgm:pt>
    <dgm:pt modelId="{F26FCCB9-2DCB-42EB-8799-793D34E11D0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rPr>
            <a:t>Transport</a:t>
          </a:r>
          <a:endParaRPr kumimoji="0" lang="fr-CA" altLang="en-US" b="1"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dgm:t>
    </dgm:pt>
    <dgm:pt modelId="{28EF89EC-3EE7-428E-AE7E-B184C0A03039}" type="parTrans" cxnId="{F76C4FB8-E951-428A-9CF5-3DD10123A5B2}">
      <dgm:prSet/>
      <dgm:spPr/>
      <dgm:t>
        <a:bodyPr/>
        <a:lstStyle/>
        <a:p>
          <a:endParaRPr lang="fr-FR"/>
        </a:p>
      </dgm:t>
    </dgm:pt>
    <dgm:pt modelId="{077FB8AB-202E-4D5A-B0BD-D76C6F96875D}" type="sibTrans" cxnId="{F76C4FB8-E951-428A-9CF5-3DD10123A5B2}">
      <dgm:prSet/>
      <dgm:spPr/>
    </dgm:pt>
    <dgm:pt modelId="{3F72351E-5344-4505-8902-F32221638BE5}" type="pres">
      <dgm:prSet presAssocID="{E45C0340-FDD8-4C70-BDCC-D8D80B982420}" presName="cycle" presStyleCnt="0">
        <dgm:presLayoutVars>
          <dgm:chMax val="1"/>
          <dgm:dir/>
          <dgm:animLvl val="ctr"/>
          <dgm:resizeHandles val="exact"/>
        </dgm:presLayoutVars>
      </dgm:prSet>
      <dgm:spPr/>
    </dgm:pt>
    <dgm:pt modelId="{96D77F7F-09AA-415E-8F30-858F4666FD61}" type="pres">
      <dgm:prSet presAssocID="{8CFA0434-8E34-4F75-A146-1A2EA3F67E11}" presName="centerShape" presStyleLbl="node0" presStyleIdx="0" presStyleCnt="1"/>
      <dgm:spPr/>
    </dgm:pt>
    <dgm:pt modelId="{728F80E5-1DCC-4DC4-96C9-D5EDE5590364}" type="pres">
      <dgm:prSet presAssocID="{27312EB0-A38D-45A3-9E86-02AFA614959E}" presName="Name9" presStyleLbl="parChTrans1D2" presStyleIdx="0" presStyleCnt="6"/>
      <dgm:spPr/>
    </dgm:pt>
    <dgm:pt modelId="{3F39ACDC-D944-4556-9839-EBA8557203DD}" type="pres">
      <dgm:prSet presAssocID="{27312EB0-A38D-45A3-9E86-02AFA614959E}" presName="connTx" presStyleLbl="parChTrans1D2" presStyleIdx="0" presStyleCnt="6"/>
      <dgm:spPr/>
    </dgm:pt>
    <dgm:pt modelId="{3DEF7716-9234-41BD-A9D9-0A09409E3101}" type="pres">
      <dgm:prSet presAssocID="{44FBCE63-DBF5-4B82-9427-970A8E105D77}" presName="node" presStyleLbl="node1" presStyleIdx="0" presStyleCnt="6">
        <dgm:presLayoutVars>
          <dgm:bulletEnabled val="1"/>
        </dgm:presLayoutVars>
      </dgm:prSet>
      <dgm:spPr/>
    </dgm:pt>
    <dgm:pt modelId="{9094EE33-8EBE-4270-B39D-0E53D217F12E}" type="pres">
      <dgm:prSet presAssocID="{DD92FA77-7952-4251-B83C-6738024F5275}" presName="Name9" presStyleLbl="parChTrans1D2" presStyleIdx="1" presStyleCnt="6"/>
      <dgm:spPr/>
    </dgm:pt>
    <dgm:pt modelId="{D5016E28-D6C6-4D4C-B096-FFE2860BD618}" type="pres">
      <dgm:prSet presAssocID="{DD92FA77-7952-4251-B83C-6738024F5275}" presName="connTx" presStyleLbl="parChTrans1D2" presStyleIdx="1" presStyleCnt="6"/>
      <dgm:spPr/>
    </dgm:pt>
    <dgm:pt modelId="{97D55338-812E-4092-8465-EFC7F299F6C3}" type="pres">
      <dgm:prSet presAssocID="{16ACB9F5-0880-4D57-8741-929CED39DBF1}" presName="node" presStyleLbl="node1" presStyleIdx="1" presStyleCnt="6">
        <dgm:presLayoutVars>
          <dgm:bulletEnabled val="1"/>
        </dgm:presLayoutVars>
      </dgm:prSet>
      <dgm:spPr/>
    </dgm:pt>
    <dgm:pt modelId="{7BF96A36-34EA-4BBB-AE7F-2A22DAB07D73}" type="pres">
      <dgm:prSet presAssocID="{0C5F906B-9B91-49BD-AAEC-F69FDD5E3A2C}" presName="Name9" presStyleLbl="parChTrans1D2" presStyleIdx="2" presStyleCnt="6"/>
      <dgm:spPr/>
    </dgm:pt>
    <dgm:pt modelId="{8322DDBB-CE70-4CE1-94CF-1D7AEF65DA8E}" type="pres">
      <dgm:prSet presAssocID="{0C5F906B-9B91-49BD-AAEC-F69FDD5E3A2C}" presName="connTx" presStyleLbl="parChTrans1D2" presStyleIdx="2" presStyleCnt="6"/>
      <dgm:spPr/>
    </dgm:pt>
    <dgm:pt modelId="{40CFB3B4-2B7A-4913-84B4-C15860F1DCE7}" type="pres">
      <dgm:prSet presAssocID="{3D521948-A2FD-475A-8D61-FD3F4E8AE7F3}" presName="node" presStyleLbl="node1" presStyleIdx="2" presStyleCnt="6">
        <dgm:presLayoutVars>
          <dgm:bulletEnabled val="1"/>
        </dgm:presLayoutVars>
      </dgm:prSet>
      <dgm:spPr/>
    </dgm:pt>
    <dgm:pt modelId="{A7E1F6D5-5236-4BF8-93AD-6E849504742E}" type="pres">
      <dgm:prSet presAssocID="{FEA38289-89B0-4918-8E88-CED8CFBB349D}" presName="Name9" presStyleLbl="parChTrans1D2" presStyleIdx="3" presStyleCnt="6"/>
      <dgm:spPr/>
    </dgm:pt>
    <dgm:pt modelId="{61E5F260-385C-4501-8EF5-119A4C4DA8B2}" type="pres">
      <dgm:prSet presAssocID="{FEA38289-89B0-4918-8E88-CED8CFBB349D}" presName="connTx" presStyleLbl="parChTrans1D2" presStyleIdx="3" presStyleCnt="6"/>
      <dgm:spPr/>
    </dgm:pt>
    <dgm:pt modelId="{24245A6C-55F1-4C9C-8E73-C0CBBE37F67E}" type="pres">
      <dgm:prSet presAssocID="{996B5F83-4911-4980-BE62-2EF08048780F}" presName="node" presStyleLbl="node1" presStyleIdx="3" presStyleCnt="6">
        <dgm:presLayoutVars>
          <dgm:bulletEnabled val="1"/>
        </dgm:presLayoutVars>
      </dgm:prSet>
      <dgm:spPr/>
    </dgm:pt>
    <dgm:pt modelId="{5B2460E4-E07F-4D3E-A57F-A7F3DE19BD32}" type="pres">
      <dgm:prSet presAssocID="{5F3CAFD9-1039-4F4B-84CC-F993B49340A5}" presName="Name9" presStyleLbl="parChTrans1D2" presStyleIdx="4" presStyleCnt="6"/>
      <dgm:spPr/>
    </dgm:pt>
    <dgm:pt modelId="{42AC31D3-BBC7-46A3-9825-FDC19283F8A6}" type="pres">
      <dgm:prSet presAssocID="{5F3CAFD9-1039-4F4B-84CC-F993B49340A5}" presName="connTx" presStyleLbl="parChTrans1D2" presStyleIdx="4" presStyleCnt="6"/>
      <dgm:spPr/>
    </dgm:pt>
    <dgm:pt modelId="{68C4F33B-835E-4C91-9BCF-900B801CD297}" type="pres">
      <dgm:prSet presAssocID="{9B727298-8EE2-468E-AF60-7B303BE3DB19}" presName="node" presStyleLbl="node1" presStyleIdx="4" presStyleCnt="6">
        <dgm:presLayoutVars>
          <dgm:bulletEnabled val="1"/>
        </dgm:presLayoutVars>
      </dgm:prSet>
      <dgm:spPr/>
    </dgm:pt>
    <dgm:pt modelId="{C12E769E-A08A-4634-A279-D97B49A48924}" type="pres">
      <dgm:prSet presAssocID="{28EF89EC-3EE7-428E-AE7E-B184C0A03039}" presName="Name9" presStyleLbl="parChTrans1D2" presStyleIdx="5" presStyleCnt="6"/>
      <dgm:spPr/>
    </dgm:pt>
    <dgm:pt modelId="{15B24EA5-CFB0-4927-A8D3-7B7D1E85618F}" type="pres">
      <dgm:prSet presAssocID="{28EF89EC-3EE7-428E-AE7E-B184C0A03039}" presName="connTx" presStyleLbl="parChTrans1D2" presStyleIdx="5" presStyleCnt="6"/>
      <dgm:spPr/>
    </dgm:pt>
    <dgm:pt modelId="{70E25F61-09B3-4346-8588-CB733859E553}" type="pres">
      <dgm:prSet presAssocID="{F26FCCB9-2DCB-42EB-8799-793D34E11D02}" presName="node" presStyleLbl="node1" presStyleIdx="5" presStyleCnt="6">
        <dgm:presLayoutVars>
          <dgm:bulletEnabled val="1"/>
        </dgm:presLayoutVars>
      </dgm:prSet>
      <dgm:spPr/>
    </dgm:pt>
  </dgm:ptLst>
  <dgm:cxnLst>
    <dgm:cxn modelId="{16608D4A-3DD0-4228-8A60-05D1406D1AC7}" type="presOf" srcId="{DD92FA77-7952-4251-B83C-6738024F5275}" destId="{9094EE33-8EBE-4270-B39D-0E53D217F12E}" srcOrd="0" destOrd="0" presId="urn:microsoft.com/office/officeart/2005/8/layout/radial1"/>
    <dgm:cxn modelId="{55775198-5427-41D6-91CC-D74D6BED0CD7}" type="presOf" srcId="{27312EB0-A38D-45A3-9E86-02AFA614959E}" destId="{728F80E5-1DCC-4DC4-96C9-D5EDE5590364}" srcOrd="0" destOrd="0" presId="urn:microsoft.com/office/officeart/2005/8/layout/radial1"/>
    <dgm:cxn modelId="{350E1B7C-8AFF-4DE5-A778-74F4F0796278}" type="presOf" srcId="{E45C0340-FDD8-4C70-BDCC-D8D80B982420}" destId="{3F72351E-5344-4505-8902-F32221638BE5}" srcOrd="0" destOrd="0" presId="urn:microsoft.com/office/officeart/2005/8/layout/radial1"/>
    <dgm:cxn modelId="{3190B637-2835-4AB7-837D-1F600A57442D}" srcId="{8CFA0434-8E34-4F75-A146-1A2EA3F67E11}" destId="{9B727298-8EE2-468E-AF60-7B303BE3DB19}" srcOrd="4" destOrd="0" parTransId="{5F3CAFD9-1039-4F4B-84CC-F993B49340A5}" sibTransId="{99A05940-B241-45CC-9B44-32942D4C9F2E}"/>
    <dgm:cxn modelId="{8F90C20F-AFB3-4BC9-869F-73958ABDE3B9}" type="presOf" srcId="{FEA38289-89B0-4918-8E88-CED8CFBB349D}" destId="{A7E1F6D5-5236-4BF8-93AD-6E849504742E}" srcOrd="0" destOrd="0" presId="urn:microsoft.com/office/officeart/2005/8/layout/radial1"/>
    <dgm:cxn modelId="{3B75F2ED-3C03-425D-8A23-33D2E95FDF50}" type="presOf" srcId="{16ACB9F5-0880-4D57-8741-929CED39DBF1}" destId="{97D55338-812E-4092-8465-EFC7F299F6C3}" srcOrd="0" destOrd="0" presId="urn:microsoft.com/office/officeart/2005/8/layout/radial1"/>
    <dgm:cxn modelId="{20FFC920-C976-4581-A634-33AB35D981F2}" type="presOf" srcId="{FEA38289-89B0-4918-8E88-CED8CFBB349D}" destId="{61E5F260-385C-4501-8EF5-119A4C4DA8B2}" srcOrd="1" destOrd="0" presId="urn:microsoft.com/office/officeart/2005/8/layout/radial1"/>
    <dgm:cxn modelId="{06BC521B-707E-4304-9843-11A0E26B8ED9}" type="presOf" srcId="{27312EB0-A38D-45A3-9E86-02AFA614959E}" destId="{3F39ACDC-D944-4556-9839-EBA8557203DD}" srcOrd="1" destOrd="0" presId="urn:microsoft.com/office/officeart/2005/8/layout/radial1"/>
    <dgm:cxn modelId="{3E629EAF-9FC9-40DC-8167-AD9033F5D3B7}" type="presOf" srcId="{5F3CAFD9-1039-4F4B-84CC-F993B49340A5}" destId="{42AC31D3-BBC7-46A3-9825-FDC19283F8A6}" srcOrd="1" destOrd="0" presId="urn:microsoft.com/office/officeart/2005/8/layout/radial1"/>
    <dgm:cxn modelId="{EBAF2B22-B4C2-4760-AAC4-73F1624C32F1}" type="presOf" srcId="{8CFA0434-8E34-4F75-A146-1A2EA3F67E11}" destId="{96D77F7F-09AA-415E-8F30-858F4666FD61}" srcOrd="0" destOrd="0" presId="urn:microsoft.com/office/officeart/2005/8/layout/radial1"/>
    <dgm:cxn modelId="{821CF006-7485-4C65-B0F5-F68C93CEB966}" srcId="{E45C0340-FDD8-4C70-BDCC-D8D80B982420}" destId="{8CFA0434-8E34-4F75-A146-1A2EA3F67E11}" srcOrd="0" destOrd="0" parTransId="{11C857BF-1D5E-43AE-A5C8-05ABBA01030D}" sibTransId="{6E9B39D2-AAC4-4368-8CE2-34EAF488F829}"/>
    <dgm:cxn modelId="{19E11C13-850F-49CD-A20C-F832C35D762E}" type="presOf" srcId="{44FBCE63-DBF5-4B82-9427-970A8E105D77}" destId="{3DEF7716-9234-41BD-A9D9-0A09409E3101}" srcOrd="0" destOrd="0" presId="urn:microsoft.com/office/officeart/2005/8/layout/radial1"/>
    <dgm:cxn modelId="{044B2EBA-146A-4F91-934C-8D91D9478541}" type="presOf" srcId="{0C5F906B-9B91-49BD-AAEC-F69FDD5E3A2C}" destId="{8322DDBB-CE70-4CE1-94CF-1D7AEF65DA8E}" srcOrd="1" destOrd="0" presId="urn:microsoft.com/office/officeart/2005/8/layout/radial1"/>
    <dgm:cxn modelId="{BD3F54C9-4C69-4E0D-9DC7-3E587CAD8FFD}" srcId="{8CFA0434-8E34-4F75-A146-1A2EA3F67E11}" destId="{3D521948-A2FD-475A-8D61-FD3F4E8AE7F3}" srcOrd="2" destOrd="0" parTransId="{0C5F906B-9B91-49BD-AAEC-F69FDD5E3A2C}" sibTransId="{D6D288E5-3D0B-4F6B-8466-3FCB5F38AF6E}"/>
    <dgm:cxn modelId="{1F7865A4-6845-4BD4-9DCA-1CF3859AF979}" type="presOf" srcId="{28EF89EC-3EE7-428E-AE7E-B184C0A03039}" destId="{C12E769E-A08A-4634-A279-D97B49A48924}" srcOrd="0" destOrd="0" presId="urn:microsoft.com/office/officeart/2005/8/layout/radial1"/>
    <dgm:cxn modelId="{BFA3DBDB-08A6-49BA-B90F-89BA45FC1233}" srcId="{8CFA0434-8E34-4F75-A146-1A2EA3F67E11}" destId="{16ACB9F5-0880-4D57-8741-929CED39DBF1}" srcOrd="1" destOrd="0" parTransId="{DD92FA77-7952-4251-B83C-6738024F5275}" sibTransId="{D93E6C36-3020-4720-B61F-DE7CBC0BE2C8}"/>
    <dgm:cxn modelId="{FB893529-F948-45F4-A866-B85F6D174482}" type="presOf" srcId="{996B5F83-4911-4980-BE62-2EF08048780F}" destId="{24245A6C-55F1-4C9C-8E73-C0CBBE37F67E}" srcOrd="0" destOrd="0" presId="urn:microsoft.com/office/officeart/2005/8/layout/radial1"/>
    <dgm:cxn modelId="{51C045D7-4704-4EC2-9780-41CF6E1BE913}" type="presOf" srcId="{5F3CAFD9-1039-4F4B-84CC-F993B49340A5}" destId="{5B2460E4-E07F-4D3E-A57F-A7F3DE19BD32}" srcOrd="0" destOrd="0" presId="urn:microsoft.com/office/officeart/2005/8/layout/radial1"/>
    <dgm:cxn modelId="{97B87E3E-12F2-44BC-97AF-ADBA8DC2F67C}" srcId="{8CFA0434-8E34-4F75-A146-1A2EA3F67E11}" destId="{44FBCE63-DBF5-4B82-9427-970A8E105D77}" srcOrd="0" destOrd="0" parTransId="{27312EB0-A38D-45A3-9E86-02AFA614959E}" sibTransId="{A5DA0D4F-95A1-4F08-B3F0-00E04CD0D60C}"/>
    <dgm:cxn modelId="{DE5F2B04-2A27-4AA5-A6BF-C0C97F91223E}" type="presOf" srcId="{DD92FA77-7952-4251-B83C-6738024F5275}" destId="{D5016E28-D6C6-4D4C-B096-FFE2860BD618}" srcOrd="1" destOrd="0" presId="urn:microsoft.com/office/officeart/2005/8/layout/radial1"/>
    <dgm:cxn modelId="{499DF352-0F98-4FA3-A154-AF55E208EC7B}" type="presOf" srcId="{3D521948-A2FD-475A-8D61-FD3F4E8AE7F3}" destId="{40CFB3B4-2B7A-4913-84B4-C15860F1DCE7}" srcOrd="0" destOrd="0" presId="urn:microsoft.com/office/officeart/2005/8/layout/radial1"/>
    <dgm:cxn modelId="{A5CADF7F-1EFE-4186-B4ED-39B5402EC312}" type="presOf" srcId="{9B727298-8EE2-468E-AF60-7B303BE3DB19}" destId="{68C4F33B-835E-4C91-9BCF-900B801CD297}" srcOrd="0" destOrd="0" presId="urn:microsoft.com/office/officeart/2005/8/layout/radial1"/>
    <dgm:cxn modelId="{F76C4FB8-E951-428A-9CF5-3DD10123A5B2}" srcId="{8CFA0434-8E34-4F75-A146-1A2EA3F67E11}" destId="{F26FCCB9-2DCB-42EB-8799-793D34E11D02}" srcOrd="5" destOrd="0" parTransId="{28EF89EC-3EE7-428E-AE7E-B184C0A03039}" sibTransId="{077FB8AB-202E-4D5A-B0BD-D76C6F96875D}"/>
    <dgm:cxn modelId="{114F1E53-5FB9-4A8C-8E5E-58ED83ED157F}" srcId="{8CFA0434-8E34-4F75-A146-1A2EA3F67E11}" destId="{996B5F83-4911-4980-BE62-2EF08048780F}" srcOrd="3" destOrd="0" parTransId="{FEA38289-89B0-4918-8E88-CED8CFBB349D}" sibTransId="{94FFC159-3A2A-4420-B88A-55A0C63234F4}"/>
    <dgm:cxn modelId="{7827B9AE-8D46-4BD6-9C4E-4CF5F043130E}" type="presOf" srcId="{28EF89EC-3EE7-428E-AE7E-B184C0A03039}" destId="{15B24EA5-CFB0-4927-A8D3-7B7D1E85618F}" srcOrd="1" destOrd="0" presId="urn:microsoft.com/office/officeart/2005/8/layout/radial1"/>
    <dgm:cxn modelId="{75DF09E3-3B2B-445B-9CA9-A30DF21BB3EE}" type="presOf" srcId="{F26FCCB9-2DCB-42EB-8799-793D34E11D02}" destId="{70E25F61-09B3-4346-8588-CB733859E553}" srcOrd="0" destOrd="0" presId="urn:microsoft.com/office/officeart/2005/8/layout/radial1"/>
    <dgm:cxn modelId="{25720614-BC2A-4E28-8403-7D22BE4A5A54}" type="presOf" srcId="{0C5F906B-9B91-49BD-AAEC-F69FDD5E3A2C}" destId="{7BF96A36-34EA-4BBB-AE7F-2A22DAB07D73}" srcOrd="0" destOrd="0" presId="urn:microsoft.com/office/officeart/2005/8/layout/radial1"/>
    <dgm:cxn modelId="{A7A37CF6-13CB-49F2-A576-84B973831E02}" type="presParOf" srcId="{3F72351E-5344-4505-8902-F32221638BE5}" destId="{96D77F7F-09AA-415E-8F30-858F4666FD61}" srcOrd="0" destOrd="0" presId="urn:microsoft.com/office/officeart/2005/8/layout/radial1"/>
    <dgm:cxn modelId="{A7B39C10-2D2C-4E3E-AEB0-BA5CBF2CFE19}" type="presParOf" srcId="{3F72351E-5344-4505-8902-F32221638BE5}" destId="{728F80E5-1DCC-4DC4-96C9-D5EDE5590364}" srcOrd="1" destOrd="0" presId="urn:microsoft.com/office/officeart/2005/8/layout/radial1"/>
    <dgm:cxn modelId="{B756C89A-26A2-4AE8-9AF7-DC9943942229}" type="presParOf" srcId="{728F80E5-1DCC-4DC4-96C9-D5EDE5590364}" destId="{3F39ACDC-D944-4556-9839-EBA8557203DD}" srcOrd="0" destOrd="0" presId="urn:microsoft.com/office/officeart/2005/8/layout/radial1"/>
    <dgm:cxn modelId="{BAEDEC6A-BBA4-45BD-8859-4684E54EFCBD}" type="presParOf" srcId="{3F72351E-5344-4505-8902-F32221638BE5}" destId="{3DEF7716-9234-41BD-A9D9-0A09409E3101}" srcOrd="2" destOrd="0" presId="urn:microsoft.com/office/officeart/2005/8/layout/radial1"/>
    <dgm:cxn modelId="{202DA11C-A1CC-4204-A40D-CAA1C7CD2220}" type="presParOf" srcId="{3F72351E-5344-4505-8902-F32221638BE5}" destId="{9094EE33-8EBE-4270-B39D-0E53D217F12E}" srcOrd="3" destOrd="0" presId="urn:microsoft.com/office/officeart/2005/8/layout/radial1"/>
    <dgm:cxn modelId="{56B97459-048D-432B-BCE8-B3FCB14ADF58}" type="presParOf" srcId="{9094EE33-8EBE-4270-B39D-0E53D217F12E}" destId="{D5016E28-D6C6-4D4C-B096-FFE2860BD618}" srcOrd="0" destOrd="0" presId="urn:microsoft.com/office/officeart/2005/8/layout/radial1"/>
    <dgm:cxn modelId="{4176D8F2-1D7C-421B-B007-2EAA3948E475}" type="presParOf" srcId="{3F72351E-5344-4505-8902-F32221638BE5}" destId="{97D55338-812E-4092-8465-EFC7F299F6C3}" srcOrd="4" destOrd="0" presId="urn:microsoft.com/office/officeart/2005/8/layout/radial1"/>
    <dgm:cxn modelId="{49102211-4133-4A30-A2E6-7D2C913CDAB8}" type="presParOf" srcId="{3F72351E-5344-4505-8902-F32221638BE5}" destId="{7BF96A36-34EA-4BBB-AE7F-2A22DAB07D73}" srcOrd="5" destOrd="0" presId="urn:microsoft.com/office/officeart/2005/8/layout/radial1"/>
    <dgm:cxn modelId="{92387AB9-E0CE-4818-90DB-2D8290A8FDA0}" type="presParOf" srcId="{7BF96A36-34EA-4BBB-AE7F-2A22DAB07D73}" destId="{8322DDBB-CE70-4CE1-94CF-1D7AEF65DA8E}" srcOrd="0" destOrd="0" presId="urn:microsoft.com/office/officeart/2005/8/layout/radial1"/>
    <dgm:cxn modelId="{1D025033-5902-4A47-A78C-D6EFAB69FBE6}" type="presParOf" srcId="{3F72351E-5344-4505-8902-F32221638BE5}" destId="{40CFB3B4-2B7A-4913-84B4-C15860F1DCE7}" srcOrd="6" destOrd="0" presId="urn:microsoft.com/office/officeart/2005/8/layout/radial1"/>
    <dgm:cxn modelId="{0E382F2D-FC33-4B3F-9D22-C436CEA1D6D1}" type="presParOf" srcId="{3F72351E-5344-4505-8902-F32221638BE5}" destId="{A7E1F6D5-5236-4BF8-93AD-6E849504742E}" srcOrd="7" destOrd="0" presId="urn:microsoft.com/office/officeart/2005/8/layout/radial1"/>
    <dgm:cxn modelId="{757CEEF4-2532-4E84-BC1A-DB7F716195B0}" type="presParOf" srcId="{A7E1F6D5-5236-4BF8-93AD-6E849504742E}" destId="{61E5F260-385C-4501-8EF5-119A4C4DA8B2}" srcOrd="0" destOrd="0" presId="urn:microsoft.com/office/officeart/2005/8/layout/radial1"/>
    <dgm:cxn modelId="{854137AE-AE41-42B2-8149-F6AD35C0A7E8}" type="presParOf" srcId="{3F72351E-5344-4505-8902-F32221638BE5}" destId="{24245A6C-55F1-4C9C-8E73-C0CBBE37F67E}" srcOrd="8" destOrd="0" presId="urn:microsoft.com/office/officeart/2005/8/layout/radial1"/>
    <dgm:cxn modelId="{1C66AB4C-D415-45F3-A015-17CA5C3BC984}" type="presParOf" srcId="{3F72351E-5344-4505-8902-F32221638BE5}" destId="{5B2460E4-E07F-4D3E-A57F-A7F3DE19BD32}" srcOrd="9" destOrd="0" presId="urn:microsoft.com/office/officeart/2005/8/layout/radial1"/>
    <dgm:cxn modelId="{947B8CDD-B195-4AB6-9B89-3C40ACBE3E9F}" type="presParOf" srcId="{5B2460E4-E07F-4D3E-A57F-A7F3DE19BD32}" destId="{42AC31D3-BBC7-46A3-9825-FDC19283F8A6}" srcOrd="0" destOrd="0" presId="urn:microsoft.com/office/officeart/2005/8/layout/radial1"/>
    <dgm:cxn modelId="{DB6AED1B-B464-414C-BD82-B9DFDB9CA436}" type="presParOf" srcId="{3F72351E-5344-4505-8902-F32221638BE5}" destId="{68C4F33B-835E-4C91-9BCF-900B801CD297}" srcOrd="10" destOrd="0" presId="urn:microsoft.com/office/officeart/2005/8/layout/radial1"/>
    <dgm:cxn modelId="{9FB33D83-04D0-4F42-894E-47A6A018C54A}" type="presParOf" srcId="{3F72351E-5344-4505-8902-F32221638BE5}" destId="{C12E769E-A08A-4634-A279-D97B49A48924}" srcOrd="11" destOrd="0" presId="urn:microsoft.com/office/officeart/2005/8/layout/radial1"/>
    <dgm:cxn modelId="{335E4D1C-35A7-408B-9CCD-A178F9926F70}" type="presParOf" srcId="{C12E769E-A08A-4634-A279-D97B49A48924}" destId="{15B24EA5-CFB0-4927-A8D3-7B7D1E85618F}" srcOrd="0" destOrd="0" presId="urn:microsoft.com/office/officeart/2005/8/layout/radial1"/>
    <dgm:cxn modelId="{2AC0E803-C3E4-4D26-B80C-7E7F0DE11F5E}" type="presParOf" srcId="{3F72351E-5344-4505-8902-F32221638BE5}" destId="{70E25F61-09B3-4346-8588-CB733859E553}" srcOrd="12" destOrd="0" presId="urn:microsoft.com/office/officeart/2005/8/layout/radia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41E03B-254E-4E07-AB0F-004F3D4F050A}">
      <dsp:nvSpPr>
        <dsp:cNvPr id="0" name=""/>
        <dsp:cNvSpPr/>
      </dsp:nvSpPr>
      <dsp:spPr>
        <a:xfrm>
          <a:off x="3575387" y="1379081"/>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13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THÈMES</a:t>
          </a:r>
          <a:endParaRPr kumimoji="0" lang="fr-CA" altLang="en-US" sz="13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730355" y="1534049"/>
        <a:ext cx="748250" cy="748250"/>
      </dsp:txXfrm>
    </dsp:sp>
    <dsp:sp modelId="{ECEF7C5C-DBED-4789-BCD9-1DBAF46A1389}">
      <dsp:nvSpPr>
        <dsp:cNvPr id="0" name=""/>
        <dsp:cNvSpPr/>
      </dsp:nvSpPr>
      <dsp:spPr>
        <a:xfrm rot="16200000">
          <a:off x="3944803" y="1207802"/>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096497" y="1211419"/>
        <a:ext cx="15967" cy="15967"/>
      </dsp:txXfrm>
    </dsp:sp>
    <dsp:sp modelId="{95B1D69A-9759-4E79-9331-5C2541330A8F}">
      <dsp:nvSpPr>
        <dsp:cNvPr id="0" name=""/>
        <dsp:cNvSpPr/>
      </dsp:nvSpPr>
      <dsp:spPr>
        <a:xfrm>
          <a:off x="3575387" y="1539"/>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Santé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Loisirs</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730355" y="156507"/>
        <a:ext cx="748250" cy="748250"/>
      </dsp:txXfrm>
    </dsp:sp>
    <dsp:sp modelId="{6612D7C7-9141-40F7-8828-1539AF23BD3F}">
      <dsp:nvSpPr>
        <dsp:cNvPr id="0" name=""/>
        <dsp:cNvSpPr/>
      </dsp:nvSpPr>
      <dsp:spPr>
        <a:xfrm rot="19800000">
          <a:off x="4541296" y="1552187"/>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692990" y="1555805"/>
        <a:ext cx="15967" cy="15967"/>
      </dsp:txXfrm>
    </dsp:sp>
    <dsp:sp modelId="{4CE63E0E-9A48-4038-826F-91F574A8106C}">
      <dsp:nvSpPr>
        <dsp:cNvPr id="0" name=""/>
        <dsp:cNvSpPr/>
      </dsp:nvSpPr>
      <dsp:spPr>
        <a:xfrm>
          <a:off x="4768374" y="690310"/>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Société</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4923342" y="845278"/>
        <a:ext cx="748250" cy="748250"/>
      </dsp:txXfrm>
    </dsp:sp>
    <dsp:sp modelId="{314B8B6D-7DBF-45D6-8DB2-9D4467E5DD4D}">
      <dsp:nvSpPr>
        <dsp:cNvPr id="0" name=""/>
        <dsp:cNvSpPr/>
      </dsp:nvSpPr>
      <dsp:spPr>
        <a:xfrm rot="1800000">
          <a:off x="4541296" y="2240959"/>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692990" y="2244576"/>
        <a:ext cx="15967" cy="15967"/>
      </dsp:txXfrm>
    </dsp:sp>
    <dsp:sp modelId="{CA6EE776-2A8C-4992-A3C6-2CABAA5EE945}">
      <dsp:nvSpPr>
        <dsp:cNvPr id="0" name=""/>
        <dsp:cNvSpPr/>
      </dsp:nvSpPr>
      <dsp:spPr>
        <a:xfrm>
          <a:off x="4768374" y="2067852"/>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Consommation</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4923342" y="2222820"/>
        <a:ext cx="748250" cy="748250"/>
      </dsp:txXfrm>
    </dsp:sp>
    <dsp:sp modelId="{3F7991DF-387D-42FD-AC81-4AA82B4AFC65}">
      <dsp:nvSpPr>
        <dsp:cNvPr id="0" name=""/>
        <dsp:cNvSpPr/>
      </dsp:nvSpPr>
      <dsp:spPr>
        <a:xfrm rot="5400000">
          <a:off x="3944803" y="2585344"/>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096497" y="2588962"/>
        <a:ext cx="15967" cy="15967"/>
      </dsp:txXfrm>
    </dsp:sp>
    <dsp:sp modelId="{9F396238-2E82-4A66-82F4-4A5153B20F63}">
      <dsp:nvSpPr>
        <dsp:cNvPr id="0" name=""/>
        <dsp:cNvSpPr/>
      </dsp:nvSpPr>
      <dsp:spPr>
        <a:xfrm>
          <a:off x="3575387" y="2756624"/>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Autonomie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financière</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730355" y="2911592"/>
        <a:ext cx="748250" cy="748250"/>
      </dsp:txXfrm>
    </dsp:sp>
    <dsp:sp modelId="{03ECD3FB-60B0-4FBD-B51C-6DE8142B5E5C}">
      <dsp:nvSpPr>
        <dsp:cNvPr id="0" name=""/>
        <dsp:cNvSpPr/>
      </dsp:nvSpPr>
      <dsp:spPr>
        <a:xfrm rot="9000000">
          <a:off x="3348309" y="2240959"/>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3500003" y="2244576"/>
        <a:ext cx="15967" cy="15967"/>
      </dsp:txXfrm>
    </dsp:sp>
    <dsp:sp modelId="{B0ADCC62-AD71-4D8B-AA09-6BD39CA51A3F}">
      <dsp:nvSpPr>
        <dsp:cNvPr id="0" name=""/>
        <dsp:cNvSpPr/>
      </dsp:nvSpPr>
      <dsp:spPr>
        <a:xfrm>
          <a:off x="2382400" y="2067852"/>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Logement</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2537368" y="2222820"/>
        <a:ext cx="748250" cy="748250"/>
      </dsp:txXfrm>
    </dsp:sp>
    <dsp:sp modelId="{A1CD96EB-E56F-4FFB-A538-2198437F1EDE}">
      <dsp:nvSpPr>
        <dsp:cNvPr id="0" name=""/>
        <dsp:cNvSpPr/>
      </dsp:nvSpPr>
      <dsp:spPr>
        <a:xfrm rot="12600000">
          <a:off x="3348309" y="1552187"/>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3500003" y="1555805"/>
        <a:ext cx="15967" cy="15967"/>
      </dsp:txXfrm>
    </dsp:sp>
    <dsp:sp modelId="{E8F4CFF2-82FD-40AF-A690-748F29583C3B}">
      <dsp:nvSpPr>
        <dsp:cNvPr id="0" name=""/>
        <dsp:cNvSpPr/>
      </dsp:nvSpPr>
      <dsp:spPr>
        <a:xfrm>
          <a:off x="2382400" y="690310"/>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Transport</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2537368" y="845278"/>
        <a:ext cx="748250" cy="7482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D77F7F-09AA-415E-8F30-858F4666FD61}">
      <dsp:nvSpPr>
        <dsp:cNvPr id="0" name=""/>
        <dsp:cNvSpPr/>
      </dsp:nvSpPr>
      <dsp:spPr>
        <a:xfrm>
          <a:off x="3575387" y="1379081"/>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13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THÈMES</a:t>
          </a:r>
          <a:endParaRPr kumimoji="0" lang="fr-CA" altLang="en-US" sz="13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730355" y="1534049"/>
        <a:ext cx="748250" cy="748250"/>
      </dsp:txXfrm>
    </dsp:sp>
    <dsp:sp modelId="{728F80E5-1DCC-4DC4-96C9-D5EDE5590364}">
      <dsp:nvSpPr>
        <dsp:cNvPr id="0" name=""/>
        <dsp:cNvSpPr/>
      </dsp:nvSpPr>
      <dsp:spPr>
        <a:xfrm rot="16200000">
          <a:off x="3944803" y="1207802"/>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096497" y="1211419"/>
        <a:ext cx="15967" cy="15967"/>
      </dsp:txXfrm>
    </dsp:sp>
    <dsp:sp modelId="{3DEF7716-9234-41BD-A9D9-0A09409E3101}">
      <dsp:nvSpPr>
        <dsp:cNvPr id="0" name=""/>
        <dsp:cNvSpPr/>
      </dsp:nvSpPr>
      <dsp:spPr>
        <a:xfrm>
          <a:off x="3575387" y="1539"/>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Santé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Loisirs</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730355" y="156507"/>
        <a:ext cx="748250" cy="748250"/>
      </dsp:txXfrm>
    </dsp:sp>
    <dsp:sp modelId="{9094EE33-8EBE-4270-B39D-0E53D217F12E}">
      <dsp:nvSpPr>
        <dsp:cNvPr id="0" name=""/>
        <dsp:cNvSpPr/>
      </dsp:nvSpPr>
      <dsp:spPr>
        <a:xfrm rot="19800000">
          <a:off x="4541296" y="1552187"/>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692990" y="1555805"/>
        <a:ext cx="15967" cy="15967"/>
      </dsp:txXfrm>
    </dsp:sp>
    <dsp:sp modelId="{97D55338-812E-4092-8465-EFC7F299F6C3}">
      <dsp:nvSpPr>
        <dsp:cNvPr id="0" name=""/>
        <dsp:cNvSpPr/>
      </dsp:nvSpPr>
      <dsp:spPr>
        <a:xfrm>
          <a:off x="4768374" y="690310"/>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Société</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4923342" y="845278"/>
        <a:ext cx="748250" cy="748250"/>
      </dsp:txXfrm>
    </dsp:sp>
    <dsp:sp modelId="{7BF96A36-34EA-4BBB-AE7F-2A22DAB07D73}">
      <dsp:nvSpPr>
        <dsp:cNvPr id="0" name=""/>
        <dsp:cNvSpPr/>
      </dsp:nvSpPr>
      <dsp:spPr>
        <a:xfrm rot="1800000">
          <a:off x="4541296" y="2240959"/>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692990" y="2244576"/>
        <a:ext cx="15967" cy="15967"/>
      </dsp:txXfrm>
    </dsp:sp>
    <dsp:sp modelId="{40CFB3B4-2B7A-4913-84B4-C15860F1DCE7}">
      <dsp:nvSpPr>
        <dsp:cNvPr id="0" name=""/>
        <dsp:cNvSpPr/>
      </dsp:nvSpPr>
      <dsp:spPr>
        <a:xfrm>
          <a:off x="4768374" y="2067852"/>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Consommation</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4923342" y="2222820"/>
        <a:ext cx="748250" cy="748250"/>
      </dsp:txXfrm>
    </dsp:sp>
    <dsp:sp modelId="{A7E1F6D5-5236-4BF8-93AD-6E849504742E}">
      <dsp:nvSpPr>
        <dsp:cNvPr id="0" name=""/>
        <dsp:cNvSpPr/>
      </dsp:nvSpPr>
      <dsp:spPr>
        <a:xfrm rot="5400000">
          <a:off x="3944803" y="2585344"/>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a:off x="4096497" y="2588962"/>
        <a:ext cx="15967" cy="15967"/>
      </dsp:txXfrm>
    </dsp:sp>
    <dsp:sp modelId="{24245A6C-55F1-4C9C-8E73-C0CBBE37F67E}">
      <dsp:nvSpPr>
        <dsp:cNvPr id="0" name=""/>
        <dsp:cNvSpPr/>
      </dsp:nvSpPr>
      <dsp:spPr>
        <a:xfrm>
          <a:off x="3575387" y="2756624"/>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Autonomie</a:t>
          </a:r>
        </a:p>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financière</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3730355" y="2911592"/>
        <a:ext cx="748250" cy="748250"/>
      </dsp:txXfrm>
    </dsp:sp>
    <dsp:sp modelId="{5B2460E4-E07F-4D3E-A57F-A7F3DE19BD32}">
      <dsp:nvSpPr>
        <dsp:cNvPr id="0" name=""/>
        <dsp:cNvSpPr/>
      </dsp:nvSpPr>
      <dsp:spPr>
        <a:xfrm rot="9000000">
          <a:off x="3348309" y="2240959"/>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3500003" y="2244576"/>
        <a:ext cx="15967" cy="15967"/>
      </dsp:txXfrm>
    </dsp:sp>
    <dsp:sp modelId="{68C4F33B-835E-4C91-9BCF-900B801CD297}">
      <dsp:nvSpPr>
        <dsp:cNvPr id="0" name=""/>
        <dsp:cNvSpPr/>
      </dsp:nvSpPr>
      <dsp:spPr>
        <a:xfrm>
          <a:off x="2382400" y="2067852"/>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Logement</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2537368" y="2222820"/>
        <a:ext cx="748250" cy="748250"/>
      </dsp:txXfrm>
    </dsp:sp>
    <dsp:sp modelId="{C12E769E-A08A-4634-A279-D97B49A48924}">
      <dsp:nvSpPr>
        <dsp:cNvPr id="0" name=""/>
        <dsp:cNvSpPr/>
      </dsp:nvSpPr>
      <dsp:spPr>
        <a:xfrm rot="12600000">
          <a:off x="3348309" y="1552187"/>
          <a:ext cx="319355" cy="23203"/>
        </a:xfrm>
        <a:custGeom>
          <a:avLst/>
          <a:gdLst/>
          <a:ahLst/>
          <a:cxnLst/>
          <a:rect l="0" t="0" r="0" b="0"/>
          <a:pathLst>
            <a:path>
              <a:moveTo>
                <a:pt x="0" y="11601"/>
              </a:moveTo>
              <a:lnTo>
                <a:pt x="319355" y="116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fr-FR" sz="500" kern="1200"/>
        </a:p>
      </dsp:txBody>
      <dsp:txXfrm rot="10800000">
        <a:off x="3500003" y="1555805"/>
        <a:ext cx="15967" cy="15967"/>
      </dsp:txXfrm>
    </dsp:sp>
    <dsp:sp modelId="{70E25F61-09B3-4346-8588-CB733859E553}">
      <dsp:nvSpPr>
        <dsp:cNvPr id="0" name=""/>
        <dsp:cNvSpPr/>
      </dsp:nvSpPr>
      <dsp:spPr>
        <a:xfrm>
          <a:off x="2382400" y="690310"/>
          <a:ext cx="1058186" cy="105818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rPr>
            <a:t>Transport</a:t>
          </a:r>
          <a:endParaRPr kumimoji="0" lang="fr-CA" altLang="en-US" sz="700" b="1" i="0" u="none" strike="noStrike" kern="1200" cap="none" normalizeH="0" baseline="0" smtClean="0">
            <a:ln>
              <a:noFill/>
            </a:ln>
            <a:solidFill>
              <a:schemeClr val="tx1"/>
            </a:solidFill>
            <a:effectLst/>
            <a:latin typeface="Arial" panose="020B0604020202020204" pitchFamily="34" charset="0"/>
            <a:cs typeface="Arial" panose="020B0604020202020204" pitchFamily="34" charset="0"/>
          </a:endParaRPr>
        </a:p>
      </dsp:txBody>
      <dsp:txXfrm>
        <a:off x="2537368" y="845278"/>
        <a:ext cx="748250" cy="74825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fr-CA" altLang="fr-FR"/>
          </a:p>
        </p:txBody>
      </p:sp>
      <p:sp>
        <p:nvSpPr>
          <p:cNvPr id="7065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6A952CC4-F768-4341-92CA-B0E92994F945}" type="datetimeFigureOut">
              <a:rPr lang="fr-CA" altLang="fr-FR"/>
              <a:pPr>
                <a:defRPr/>
              </a:pPr>
              <a:t>2022-01-28</a:t>
            </a:fld>
            <a:endParaRPr lang="fr-CA" altLang="fr-FR"/>
          </a:p>
        </p:txBody>
      </p:sp>
      <p:sp>
        <p:nvSpPr>
          <p:cNvPr id="7066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fr-CA" altLang="fr-FR"/>
          </a:p>
        </p:txBody>
      </p:sp>
      <p:sp>
        <p:nvSpPr>
          <p:cNvPr id="7066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9136CFBC-DE58-4D14-BE7A-6CF7616F8178}" type="slidenum">
              <a:rPr lang="fr-CA" altLang="fr-FR"/>
              <a:pPr>
                <a:defRPr/>
              </a:pPr>
              <a:t>‹N°›</a:t>
            </a:fld>
            <a:endParaRPr lang="fr-CA"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fr-CA" altLang="fr-FR"/>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047D1574-F104-4DC0-B866-ACB5FC5023D3}" type="datetimeFigureOut">
              <a:rPr lang="fr-CA" altLang="fr-FR"/>
              <a:pPr>
                <a:defRPr/>
              </a:pPr>
              <a:t>2022-01-28</a:t>
            </a:fld>
            <a:endParaRPr lang="fr-CA" altLang="fr-FR"/>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CA" altLang="fr-FR" noProof="0" smtClean="0"/>
              <a:t>Cliquez pour modifier les styles du texte du masque</a:t>
            </a:r>
          </a:p>
          <a:p>
            <a:pPr lvl="1"/>
            <a:r>
              <a:rPr lang="fr-CA" altLang="fr-FR" noProof="0" smtClean="0"/>
              <a:t>Deuxième niveau</a:t>
            </a:r>
          </a:p>
          <a:p>
            <a:pPr lvl="2"/>
            <a:r>
              <a:rPr lang="fr-CA" altLang="fr-FR" noProof="0" smtClean="0"/>
              <a:t>Troisième niveau</a:t>
            </a:r>
          </a:p>
          <a:p>
            <a:pPr lvl="3"/>
            <a:r>
              <a:rPr lang="fr-CA" altLang="fr-FR" noProof="0" smtClean="0"/>
              <a:t>Quatrième niveau</a:t>
            </a:r>
          </a:p>
          <a:p>
            <a:pPr lvl="4"/>
            <a:r>
              <a:rPr lang="fr-CA" altLang="fr-FR" noProof="0" smtClean="0"/>
              <a:t>Cinquième niveau</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fr-CA" altLang="fr-FR"/>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A47BDD9C-200A-4AC8-B5BE-6E50E98509B1}" type="slidenum">
              <a:rPr lang="fr-CA" altLang="fr-FR"/>
              <a:pPr>
                <a:defRPr/>
              </a:pPr>
              <a:t>‹N°›</a:t>
            </a:fld>
            <a:endParaRPr lang="fr-CA"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a:noFill/>
        </p:spPr>
        <p:txBody>
          <a:bodyPr/>
          <a:lstStyle/>
          <a:p>
            <a:pPr eaLnBrk="1" hangingPunct="1"/>
            <a:r>
              <a:rPr lang="fr-CA" altLang="fr-FR" smtClean="0"/>
              <a:t>Autonomie: faire ce qu’on veut? Susceptible de degrés + assumer les conséquences: J’ai trois ans, je sais m’habiller toute seule, je vais à la toilette toute seule. Je sais aussi faire des bêtises toute seule. Autonome jusqu’où? Autonome avec des adaptations: Personne H jouant aux quilles virtuelles</a:t>
            </a:r>
          </a:p>
          <a:p>
            <a:pPr eaLnBrk="1" hangingPunct="1"/>
            <a:endParaRPr lang="fr-CA" alt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pPr eaLnBrk="1" hangingPunct="1"/>
            <a:r>
              <a:rPr lang="fr-CA" altLang="fr-FR" smtClean="0"/>
              <a:t>Enjeux: intégration sociale, réseaux sociaux, actualisation de ses talents, dév. de nouvelles compétences, etc.</a:t>
            </a:r>
          </a:p>
          <a:p>
            <a:pPr eaLnBrk="1" hangingPunct="1"/>
            <a:r>
              <a:rPr lang="fr-CA" altLang="fr-FR" smtClean="0"/>
              <a:t>Estime de soi: valable (agir selon ses valeurs)</a:t>
            </a:r>
          </a:p>
          <a:p>
            <a:pPr eaLnBrk="1" hangingPunct="1"/>
            <a:r>
              <a:rPr lang="fr-CA" altLang="fr-FR" smtClean="0"/>
              <a:t>Confiance en soi: capable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noFill/>
        </p:spPr>
        <p:txBody>
          <a:bodyPr/>
          <a:lstStyle/>
          <a:p>
            <a:pPr eaLnBrk="1" hangingPunct="1"/>
            <a:r>
              <a:rPr lang="fr-CA" altLang="fr-FR" smtClean="0"/>
              <a:t>Pour apprendre, répéter, refaire.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pPr eaLnBrk="1" hangingPunct="1"/>
            <a:r>
              <a:rPr lang="fr-CA" altLang="fr-FR" smtClean="0"/>
              <a:t>Les points 1 à 4 sont habituellement escamotés: l’enseignant encadre, rappelle, etc…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Ro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r>
              <a:rPr lang="fr-CA" altLang="fr-FR" smtClean="0"/>
              <a:t>Demander aux participants de donner des exemples pour DEGRÉ puis pour PROGRÈS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Ro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pPr eaLnBrk="1" hangingPunct="1"/>
            <a:r>
              <a:rPr lang="fr-CA" altLang="fr-FR" smtClean="0"/>
              <a:t>Demander aux participants de donner des exemples pour autonomie d’ACTION puis pour autonomie de DÉCISION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pPr eaLnBrk="1" hangingPunct="1"/>
            <a:r>
              <a:rPr lang="fr-CA" altLang="fr-FR" smtClean="0"/>
              <a:t>Rouge = C 1</a:t>
            </a:r>
          </a:p>
          <a:p>
            <a:pPr eaLnBrk="1" hangingPunct="1"/>
            <a:r>
              <a:rPr lang="fr-CA" altLang="fr-FR" smtClean="0"/>
              <a:t>Bleu = C 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r>
              <a:rPr lang="fr-CA" altLang="fr-FR" smtClean="0"/>
              <a:t>C 1: concret, physique, déplacement, les sens en action, toucher, parler, déplacer, etc.</a:t>
            </a:r>
          </a:p>
          <a:p>
            <a:pPr eaLnBrk="1" hangingPunct="1"/>
            <a:r>
              <a:rPr lang="fr-CA" altLang="fr-FR" smtClean="0"/>
              <a:t>C 2: on réfléchit, on cherche, on discute, on argumente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a:noFill/>
        </p:spPr>
        <p:txBody>
          <a:bodyPr/>
          <a:lstStyle/>
          <a:p>
            <a:pPr eaLnBrk="1" hangingPunct="1"/>
            <a:r>
              <a:rPr lang="fr-CA" altLang="fr-FR" smtClean="0"/>
              <a:t>Aller voir avec les participants. Classer quelques exemples par compétences.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Rot="1" noChangeArrowheads="1" noTextEdit="1"/>
          </p:cNvSpPr>
          <p:nvPr>
            <p:ph type="sldImg"/>
          </p:nvPr>
        </p:nvSpPr>
        <p:spPr>
          <a:ln/>
        </p:spPr>
      </p:sp>
      <p:sp>
        <p:nvSpPr>
          <p:cNvPr id="19459" name="Rectangle 3"/>
          <p:cNvSpPr>
            <a:spLocks noGrp="1" noChangeArrowheads="1"/>
          </p:cNvSpPr>
          <p:nvPr>
            <p:ph type="body" idx="1"/>
          </p:nvPr>
        </p:nvSpPr>
        <p:spPr>
          <a:noFill/>
        </p:spPr>
        <p:txBody>
          <a:bodyPr/>
          <a:lstStyle/>
          <a:p>
            <a:pPr eaLnBrk="1" hangingPunct="1"/>
            <a:r>
              <a:rPr lang="fr-CA" altLang="fr-FR" smtClean="0"/>
              <a:t>Ici, on reprend la démarche de développement de C de manière systématique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r>
              <a:rPr lang="fr-CA" altLang="fr-FR" smtClean="0"/>
              <a:t>Une seule expérience? Non: la confiance en ses capacités à … demande: </a:t>
            </a:r>
            <a:r>
              <a:rPr lang="fr-CA" altLang="fr-FR" b="1" smtClean="0"/>
              <a:t>1. d’expérimenter et 2. de pratiquer </a:t>
            </a:r>
            <a:r>
              <a:rPr lang="fr-CA" altLang="fr-FR" i="1" smtClean="0"/>
              <a:t>donc expérimenter à plusieurs reprises.</a:t>
            </a:r>
          </a:p>
          <a:p>
            <a:pPr eaLnBrk="1" hangingPunct="1"/>
            <a:r>
              <a:rPr lang="fr-CA" altLang="fr-FR" smtClean="0"/>
              <a:t>Expérimenter quoi? De choisir, de faire les contacts, les démarches, d’être effectivement bénévole avec tout ce que cela demande (faire nommer …), puis de prendre conscience de… (faire nommer).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pPr eaLnBrk="1" hangingPunct="1"/>
            <a:r>
              <a:rPr lang="fr-CA" altLang="fr-FR" smtClean="0"/>
              <a:t>Enjeux: intégration sociale, réseaux sociaux, actualisation de ses talents, dév. de nouvelles compétences, etc.</a:t>
            </a:r>
          </a:p>
          <a:p>
            <a:pPr eaLnBrk="1" hangingPunct="1"/>
            <a:r>
              <a:rPr lang="fr-CA" altLang="fr-FR" smtClean="0"/>
              <a:t>Estime de soi: valable (agir selon ses valeurs)</a:t>
            </a:r>
          </a:p>
          <a:p>
            <a:pPr eaLnBrk="1" hangingPunct="1"/>
            <a:r>
              <a:rPr lang="fr-CA" altLang="fr-FR" smtClean="0"/>
              <a:t>Confiance en soi: capable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83811639-7355-4D1C-AECE-DFD89C8955D5}" type="slidenum">
              <a:rPr lang="fr-CA" altLang="fr-FR"/>
              <a:pPr>
                <a:defRPr/>
              </a:pPr>
              <a:t>‹N°›</a:t>
            </a:fld>
            <a:endParaRPr lang="fr-CA" altLang="fr-FR"/>
          </a:p>
        </p:txBody>
      </p:sp>
    </p:spTree>
    <p:extLst>
      <p:ext uri="{BB962C8B-B14F-4D97-AF65-F5344CB8AC3E}">
        <p14:creationId xmlns:p14="http://schemas.microsoft.com/office/powerpoint/2010/main" val="2810169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5E5DDDB5-E8AA-45E3-8295-EFA6EF50BF32}" type="slidenum">
              <a:rPr lang="fr-CA" altLang="fr-FR"/>
              <a:pPr>
                <a:defRPr/>
              </a:pPr>
              <a:t>‹N°›</a:t>
            </a:fld>
            <a:endParaRPr lang="fr-CA" altLang="fr-FR"/>
          </a:p>
        </p:txBody>
      </p:sp>
    </p:spTree>
    <p:extLst>
      <p:ext uri="{BB962C8B-B14F-4D97-AF65-F5344CB8AC3E}">
        <p14:creationId xmlns:p14="http://schemas.microsoft.com/office/powerpoint/2010/main" val="3840028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F6792A7C-B07B-47F5-828F-0AF7D665B697}" type="slidenum">
              <a:rPr lang="fr-CA" altLang="fr-FR"/>
              <a:pPr>
                <a:defRPr/>
              </a:pPr>
              <a:t>‹N°›</a:t>
            </a:fld>
            <a:endParaRPr lang="fr-CA" altLang="fr-FR"/>
          </a:p>
        </p:txBody>
      </p:sp>
    </p:spTree>
    <p:extLst>
      <p:ext uri="{BB962C8B-B14F-4D97-AF65-F5344CB8AC3E}">
        <p14:creationId xmlns:p14="http://schemas.microsoft.com/office/powerpoint/2010/main" val="2882468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re et graphique ou organigramme hiérarchique">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CA"/>
          </a:p>
        </p:txBody>
      </p:sp>
      <p:sp>
        <p:nvSpPr>
          <p:cNvPr id="3" name="Espace réservé du graphique SmartArt 2"/>
          <p:cNvSpPr>
            <a:spLocks noGrp="1"/>
          </p:cNvSpPr>
          <p:nvPr>
            <p:ph type="dgm" idx="1"/>
          </p:nvPr>
        </p:nvSpPr>
        <p:spPr>
          <a:xfrm>
            <a:off x="457200" y="1600200"/>
            <a:ext cx="8229600" cy="4525963"/>
          </a:xfrm>
        </p:spPr>
        <p:txBody>
          <a:bodyPr/>
          <a:lstStyle/>
          <a:p>
            <a:pPr lvl="0"/>
            <a:endParaRPr lang="fr-C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D4441477-3592-4BAA-8CFA-EAD4E53E1FA8}" type="slidenum">
              <a:rPr lang="fr-CA" altLang="fr-FR"/>
              <a:pPr>
                <a:defRPr/>
              </a:pPr>
              <a:t>‹N°›</a:t>
            </a:fld>
            <a:endParaRPr lang="fr-CA" altLang="fr-FR"/>
          </a:p>
        </p:txBody>
      </p:sp>
    </p:spTree>
    <p:extLst>
      <p:ext uri="{BB962C8B-B14F-4D97-AF65-F5344CB8AC3E}">
        <p14:creationId xmlns:p14="http://schemas.microsoft.com/office/powerpoint/2010/main" val="115638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3BD06457-2029-4754-9294-920514F654A2}" type="slidenum">
              <a:rPr lang="fr-CA" altLang="fr-FR"/>
              <a:pPr>
                <a:defRPr/>
              </a:pPr>
              <a:t>‹N°›</a:t>
            </a:fld>
            <a:endParaRPr lang="fr-CA" altLang="fr-FR"/>
          </a:p>
        </p:txBody>
      </p:sp>
    </p:spTree>
    <p:extLst>
      <p:ext uri="{BB962C8B-B14F-4D97-AF65-F5344CB8AC3E}">
        <p14:creationId xmlns:p14="http://schemas.microsoft.com/office/powerpoint/2010/main" val="196153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CA"/>
          </a:p>
        </p:txBody>
      </p:sp>
      <p:sp>
        <p:nvSpPr>
          <p:cNvPr id="5" name="Rectangle 5"/>
          <p:cNvSpPr>
            <a:spLocks noGrp="1" noChangeArrowheads="1"/>
          </p:cNvSpPr>
          <p:nvPr>
            <p:ph type="ftr" sz="quarter" idx="11"/>
          </p:nvPr>
        </p:nvSpPr>
        <p:spPr>
          <a:ln/>
        </p:spPr>
        <p:txBody>
          <a:bodyPr/>
          <a:lstStyle>
            <a:lvl1pPr>
              <a:defRPr/>
            </a:lvl1pPr>
          </a:lstStyle>
          <a:p>
            <a:pPr>
              <a:defRPr/>
            </a:pPr>
            <a:endParaRPr lang="fr-CA"/>
          </a:p>
        </p:txBody>
      </p:sp>
      <p:sp>
        <p:nvSpPr>
          <p:cNvPr id="6" name="Rectangle 6"/>
          <p:cNvSpPr>
            <a:spLocks noGrp="1" noChangeArrowheads="1"/>
          </p:cNvSpPr>
          <p:nvPr>
            <p:ph type="sldNum" sz="quarter" idx="12"/>
          </p:nvPr>
        </p:nvSpPr>
        <p:spPr>
          <a:ln/>
        </p:spPr>
        <p:txBody>
          <a:bodyPr/>
          <a:lstStyle>
            <a:lvl1pPr>
              <a:defRPr/>
            </a:lvl1pPr>
          </a:lstStyle>
          <a:p>
            <a:pPr>
              <a:defRPr/>
            </a:pPr>
            <a:fld id="{A69C5603-34A6-4BC5-8396-7AC5099FC415}" type="slidenum">
              <a:rPr lang="fr-CA" altLang="fr-FR"/>
              <a:pPr>
                <a:defRPr/>
              </a:pPr>
              <a:t>‹N°›</a:t>
            </a:fld>
            <a:endParaRPr lang="fr-CA" altLang="fr-FR"/>
          </a:p>
        </p:txBody>
      </p:sp>
    </p:spTree>
    <p:extLst>
      <p:ext uri="{BB962C8B-B14F-4D97-AF65-F5344CB8AC3E}">
        <p14:creationId xmlns:p14="http://schemas.microsoft.com/office/powerpoint/2010/main" val="68904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8A75F809-F450-402F-BEE6-17F24AADCD2F}" type="slidenum">
              <a:rPr lang="fr-CA" altLang="fr-FR"/>
              <a:pPr>
                <a:defRPr/>
              </a:pPr>
              <a:t>‹N°›</a:t>
            </a:fld>
            <a:endParaRPr lang="fr-CA" altLang="fr-FR"/>
          </a:p>
        </p:txBody>
      </p:sp>
    </p:spTree>
    <p:extLst>
      <p:ext uri="{BB962C8B-B14F-4D97-AF65-F5344CB8AC3E}">
        <p14:creationId xmlns:p14="http://schemas.microsoft.com/office/powerpoint/2010/main" val="306689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4"/>
          <p:cNvSpPr>
            <a:spLocks noGrp="1" noChangeArrowheads="1"/>
          </p:cNvSpPr>
          <p:nvPr>
            <p:ph type="dt" sz="half" idx="10"/>
          </p:nvPr>
        </p:nvSpPr>
        <p:spPr>
          <a:ln/>
        </p:spPr>
        <p:txBody>
          <a:bodyPr/>
          <a:lstStyle>
            <a:lvl1pPr>
              <a:defRPr/>
            </a:lvl1pPr>
          </a:lstStyle>
          <a:p>
            <a:pPr>
              <a:defRPr/>
            </a:pPr>
            <a:endParaRPr lang="fr-CA"/>
          </a:p>
        </p:txBody>
      </p:sp>
      <p:sp>
        <p:nvSpPr>
          <p:cNvPr id="8" name="Rectangle 5"/>
          <p:cNvSpPr>
            <a:spLocks noGrp="1" noChangeArrowheads="1"/>
          </p:cNvSpPr>
          <p:nvPr>
            <p:ph type="ftr" sz="quarter" idx="11"/>
          </p:nvPr>
        </p:nvSpPr>
        <p:spPr>
          <a:ln/>
        </p:spPr>
        <p:txBody>
          <a:bodyPr/>
          <a:lstStyle>
            <a:lvl1pPr>
              <a:defRPr/>
            </a:lvl1pPr>
          </a:lstStyle>
          <a:p>
            <a:pPr>
              <a:defRPr/>
            </a:pPr>
            <a:endParaRPr lang="fr-CA"/>
          </a:p>
        </p:txBody>
      </p:sp>
      <p:sp>
        <p:nvSpPr>
          <p:cNvPr id="9" name="Rectangle 6"/>
          <p:cNvSpPr>
            <a:spLocks noGrp="1" noChangeArrowheads="1"/>
          </p:cNvSpPr>
          <p:nvPr>
            <p:ph type="sldNum" sz="quarter" idx="12"/>
          </p:nvPr>
        </p:nvSpPr>
        <p:spPr>
          <a:ln/>
        </p:spPr>
        <p:txBody>
          <a:bodyPr/>
          <a:lstStyle>
            <a:lvl1pPr>
              <a:defRPr/>
            </a:lvl1pPr>
          </a:lstStyle>
          <a:p>
            <a:pPr>
              <a:defRPr/>
            </a:pPr>
            <a:fld id="{3D416E89-82A8-4465-8475-FADDCB4CADD9}" type="slidenum">
              <a:rPr lang="fr-CA" altLang="fr-FR"/>
              <a:pPr>
                <a:defRPr/>
              </a:pPr>
              <a:t>‹N°›</a:t>
            </a:fld>
            <a:endParaRPr lang="fr-CA" altLang="fr-FR"/>
          </a:p>
        </p:txBody>
      </p:sp>
    </p:spTree>
    <p:extLst>
      <p:ext uri="{BB962C8B-B14F-4D97-AF65-F5344CB8AC3E}">
        <p14:creationId xmlns:p14="http://schemas.microsoft.com/office/powerpoint/2010/main" val="284317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Rectangle 4"/>
          <p:cNvSpPr>
            <a:spLocks noGrp="1" noChangeArrowheads="1"/>
          </p:cNvSpPr>
          <p:nvPr>
            <p:ph type="dt" sz="half" idx="10"/>
          </p:nvPr>
        </p:nvSpPr>
        <p:spPr>
          <a:ln/>
        </p:spPr>
        <p:txBody>
          <a:bodyPr/>
          <a:lstStyle>
            <a:lvl1pPr>
              <a:defRPr/>
            </a:lvl1pPr>
          </a:lstStyle>
          <a:p>
            <a:pPr>
              <a:defRPr/>
            </a:pPr>
            <a:endParaRPr lang="fr-CA"/>
          </a:p>
        </p:txBody>
      </p:sp>
      <p:sp>
        <p:nvSpPr>
          <p:cNvPr id="4" name="Rectangle 5"/>
          <p:cNvSpPr>
            <a:spLocks noGrp="1" noChangeArrowheads="1"/>
          </p:cNvSpPr>
          <p:nvPr>
            <p:ph type="ftr" sz="quarter" idx="11"/>
          </p:nvPr>
        </p:nvSpPr>
        <p:spPr>
          <a:ln/>
        </p:spPr>
        <p:txBody>
          <a:bodyPr/>
          <a:lstStyle>
            <a:lvl1pPr>
              <a:defRPr/>
            </a:lvl1pPr>
          </a:lstStyle>
          <a:p>
            <a:pPr>
              <a:defRPr/>
            </a:pPr>
            <a:endParaRPr lang="fr-CA"/>
          </a:p>
        </p:txBody>
      </p:sp>
      <p:sp>
        <p:nvSpPr>
          <p:cNvPr id="5" name="Rectangle 6"/>
          <p:cNvSpPr>
            <a:spLocks noGrp="1" noChangeArrowheads="1"/>
          </p:cNvSpPr>
          <p:nvPr>
            <p:ph type="sldNum" sz="quarter" idx="12"/>
          </p:nvPr>
        </p:nvSpPr>
        <p:spPr>
          <a:ln/>
        </p:spPr>
        <p:txBody>
          <a:bodyPr/>
          <a:lstStyle>
            <a:lvl1pPr>
              <a:defRPr/>
            </a:lvl1pPr>
          </a:lstStyle>
          <a:p>
            <a:pPr>
              <a:defRPr/>
            </a:pPr>
            <a:fld id="{A6B736F4-DA84-47D2-94EB-44503F099391}" type="slidenum">
              <a:rPr lang="fr-CA" altLang="fr-FR"/>
              <a:pPr>
                <a:defRPr/>
              </a:pPr>
              <a:t>‹N°›</a:t>
            </a:fld>
            <a:endParaRPr lang="fr-CA" altLang="fr-FR"/>
          </a:p>
        </p:txBody>
      </p:sp>
    </p:spTree>
    <p:extLst>
      <p:ext uri="{BB962C8B-B14F-4D97-AF65-F5344CB8AC3E}">
        <p14:creationId xmlns:p14="http://schemas.microsoft.com/office/powerpoint/2010/main" val="303898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CA"/>
          </a:p>
        </p:txBody>
      </p:sp>
      <p:sp>
        <p:nvSpPr>
          <p:cNvPr id="3" name="Rectangle 5"/>
          <p:cNvSpPr>
            <a:spLocks noGrp="1" noChangeArrowheads="1"/>
          </p:cNvSpPr>
          <p:nvPr>
            <p:ph type="ftr" sz="quarter" idx="11"/>
          </p:nvPr>
        </p:nvSpPr>
        <p:spPr>
          <a:ln/>
        </p:spPr>
        <p:txBody>
          <a:bodyPr/>
          <a:lstStyle>
            <a:lvl1pPr>
              <a:defRPr/>
            </a:lvl1pPr>
          </a:lstStyle>
          <a:p>
            <a:pPr>
              <a:defRPr/>
            </a:pPr>
            <a:endParaRPr lang="fr-CA"/>
          </a:p>
        </p:txBody>
      </p:sp>
      <p:sp>
        <p:nvSpPr>
          <p:cNvPr id="4" name="Rectangle 6"/>
          <p:cNvSpPr>
            <a:spLocks noGrp="1" noChangeArrowheads="1"/>
          </p:cNvSpPr>
          <p:nvPr>
            <p:ph type="sldNum" sz="quarter" idx="12"/>
          </p:nvPr>
        </p:nvSpPr>
        <p:spPr>
          <a:ln/>
        </p:spPr>
        <p:txBody>
          <a:bodyPr/>
          <a:lstStyle>
            <a:lvl1pPr>
              <a:defRPr/>
            </a:lvl1pPr>
          </a:lstStyle>
          <a:p>
            <a:pPr>
              <a:defRPr/>
            </a:pPr>
            <a:fld id="{90253EDC-D965-4B39-9755-D605840503DE}" type="slidenum">
              <a:rPr lang="fr-CA" altLang="fr-FR"/>
              <a:pPr>
                <a:defRPr/>
              </a:pPr>
              <a:t>‹N°›</a:t>
            </a:fld>
            <a:endParaRPr lang="fr-CA" altLang="fr-FR"/>
          </a:p>
        </p:txBody>
      </p:sp>
    </p:spTree>
    <p:extLst>
      <p:ext uri="{BB962C8B-B14F-4D97-AF65-F5344CB8AC3E}">
        <p14:creationId xmlns:p14="http://schemas.microsoft.com/office/powerpoint/2010/main" val="231020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395CB543-DB9A-4FF5-A155-6B0AB0D0A2EF}" type="slidenum">
              <a:rPr lang="fr-CA" altLang="fr-FR"/>
              <a:pPr>
                <a:defRPr/>
              </a:pPr>
              <a:t>‹N°›</a:t>
            </a:fld>
            <a:endParaRPr lang="fr-CA" altLang="fr-FR"/>
          </a:p>
        </p:txBody>
      </p:sp>
    </p:spTree>
    <p:extLst>
      <p:ext uri="{BB962C8B-B14F-4D97-AF65-F5344CB8AC3E}">
        <p14:creationId xmlns:p14="http://schemas.microsoft.com/office/powerpoint/2010/main" val="3782333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CA"/>
          </a:p>
        </p:txBody>
      </p:sp>
      <p:sp>
        <p:nvSpPr>
          <p:cNvPr id="6" name="Rectangle 5"/>
          <p:cNvSpPr>
            <a:spLocks noGrp="1" noChangeArrowheads="1"/>
          </p:cNvSpPr>
          <p:nvPr>
            <p:ph type="ftr" sz="quarter" idx="11"/>
          </p:nvPr>
        </p:nvSpPr>
        <p:spPr>
          <a:ln/>
        </p:spPr>
        <p:txBody>
          <a:bodyPr/>
          <a:lstStyle>
            <a:lvl1pPr>
              <a:defRPr/>
            </a:lvl1pPr>
          </a:lstStyle>
          <a:p>
            <a:pPr>
              <a:defRPr/>
            </a:pPr>
            <a:endParaRPr lang="fr-CA"/>
          </a:p>
        </p:txBody>
      </p:sp>
      <p:sp>
        <p:nvSpPr>
          <p:cNvPr id="7" name="Rectangle 6"/>
          <p:cNvSpPr>
            <a:spLocks noGrp="1" noChangeArrowheads="1"/>
          </p:cNvSpPr>
          <p:nvPr>
            <p:ph type="sldNum" sz="quarter" idx="12"/>
          </p:nvPr>
        </p:nvSpPr>
        <p:spPr>
          <a:ln/>
        </p:spPr>
        <p:txBody>
          <a:bodyPr/>
          <a:lstStyle>
            <a:lvl1pPr>
              <a:defRPr/>
            </a:lvl1pPr>
          </a:lstStyle>
          <a:p>
            <a:pPr>
              <a:defRPr/>
            </a:pPr>
            <a:fld id="{0921629D-147B-4405-B942-54FEED55D520}" type="slidenum">
              <a:rPr lang="fr-CA" altLang="fr-FR"/>
              <a:pPr>
                <a:defRPr/>
              </a:pPr>
              <a:t>‹N°›</a:t>
            </a:fld>
            <a:endParaRPr lang="fr-CA" altLang="fr-FR"/>
          </a:p>
        </p:txBody>
      </p:sp>
    </p:spTree>
    <p:extLst>
      <p:ext uri="{BB962C8B-B14F-4D97-AF65-F5344CB8AC3E}">
        <p14:creationId xmlns:p14="http://schemas.microsoft.com/office/powerpoint/2010/main" val="376475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A" altLang="fr-FR" smtClean="0"/>
              <a:t>Cliquez pour modifier le style du titre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CA" altLang="fr-FR" smtClean="0"/>
              <a:t>Cliquez pour modifier les styles du texte du masque</a:t>
            </a:r>
          </a:p>
          <a:p>
            <a:pPr lvl="1"/>
            <a:r>
              <a:rPr lang="fr-CA" altLang="fr-FR" smtClean="0"/>
              <a:t>Deuxième niveau</a:t>
            </a:r>
          </a:p>
          <a:p>
            <a:pPr lvl="2"/>
            <a:r>
              <a:rPr lang="fr-CA" altLang="fr-FR" smtClean="0"/>
              <a:t>Troisième niveau</a:t>
            </a:r>
          </a:p>
          <a:p>
            <a:pPr lvl="3"/>
            <a:r>
              <a:rPr lang="fr-CA" altLang="fr-FR" smtClean="0"/>
              <a:t>Quatrième niveau</a:t>
            </a:r>
          </a:p>
          <a:p>
            <a:pPr lvl="4"/>
            <a:r>
              <a:rPr lang="fr-CA" alt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fr-CA"/>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fr-CA"/>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7CF0979-EEBB-4654-8FC7-8E7DC6092EFB}" type="slidenum">
              <a:rPr lang="fr-CA" altLang="fr-FR"/>
              <a:pPr>
                <a:defRPr/>
              </a:pPr>
              <a:t>‹N°›</a:t>
            </a:fld>
            <a:endParaRPr lang="fr-CA"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google.ca/imgres?hl=fr&amp;tbo=d&amp;biw=825&amp;bih=546&amp;tbm=isch&amp;tbnid=y0Y0mD2dCErLCM:&amp;imgrefurl=http://www.leveil.com/Actualites/2012-11-29/article-3128623/Benevole-a-la-guignolee-de-Saint-Joseph-du-Lac/1&amp;docid=1vhF9k1DmYNGzM&amp;imgurl=http://www.leveil.com/media/photos/unis/2012/11/27/photo_2225331_resize.jpg&amp;w=600&amp;h=537&amp;ei=YAAAUamRF5HOqAGVjYBQ&amp;zoom=1&amp;iact=hc&amp;vpx=4&amp;vpy=155&amp;dur=4921&amp;hovh=212&amp;hovw=237&amp;tx=98&amp;ty=101&amp;sig=106346121880975182578&amp;page=1&amp;tbnh=128&amp;tbnw=137&amp;start=0&amp;ndsp=12&amp;ved=1t:429,r:0,s:0,i:80" TargetMode="External"/><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4.jpeg"/><Relationship Id="rId4" Type="http://schemas.openxmlformats.org/officeDocument/2006/relationships/image" Target="../media/image9.jpeg"/><Relationship Id="rId9" Type="http://schemas.openxmlformats.org/officeDocument/2006/relationships/image" Target="../media/image1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xml"/><Relationship Id="rId7" Type="http://schemas.openxmlformats.org/officeDocument/2006/relationships/notesSlide" Target="../notesSlides/notesSlide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2.xml"/><Relationship Id="rId11" Type="http://schemas.openxmlformats.org/officeDocument/2006/relationships/image" Target="../media/image3.jpeg"/><Relationship Id="rId5" Type="http://schemas.openxmlformats.org/officeDocument/2006/relationships/tags" Target="../tags/tag6.xml"/><Relationship Id="rId10" Type="http://schemas.openxmlformats.org/officeDocument/2006/relationships/hyperlink" Target="http://images.google.ca/imgres?q=autonomie&amp;num=10&amp;hl=fr&amp;safe=active&amp;biw=1052&amp;bih=615&amp;tbm=isch&amp;tbnid=spbKn5AZ4mQLdM:&amp;imgrefurl=http://www.lapresse.ca/le-soleil/actualites/sante/201012/09/01-4350910-des-aines-plus-actifs.php&amp;docid=ScSl4ftHFgkAaM&amp;imgurl=http://images.lpcdn.ca/435x290/201012/09/222440-malgre-sa-perte-autonomie-madeleine.jpg&amp;w=435&amp;h=289&amp;ei=NRWlUPjUAoWNyAGHm4GgAg&amp;zoom=1&amp;iact=hc&amp;vpx=520&amp;vpy=98&amp;dur=14104&amp;hovh=183&amp;hovw=276&amp;tx=174&amp;ty=105&amp;sig=106346121880975182578&amp;page=6&amp;tbnh=127&amp;tbnw=179&amp;start=77&amp;ndsp=16&amp;ved=1t:429,r:79,s:0,i:309" TargetMode="External"/><Relationship Id="rId4" Type="http://schemas.openxmlformats.org/officeDocument/2006/relationships/tags" Target="../tags/tag5.xml"/><Relationship Id="rId9"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2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slideLayout" Target="../slideLayouts/slideLayout12.xml"/><Relationship Id="rId7" Type="http://schemas.openxmlformats.org/officeDocument/2006/relationships/diagramColors" Target="../diagrams/colors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4.png"/><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image" Target="../media/image4.png"/><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12.xml"/><Relationship Id="rId7" Type="http://schemas.openxmlformats.org/officeDocument/2006/relationships/diagramQuickStyle" Target="../diagrams/quickStyle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6.xml"/><Relationship Id="rId9" Type="http://schemas.microsoft.com/office/2007/relationships/diagramDrawing" Target="../diagrams/drawing2.xml"/></Relationships>
</file>

<file path=ppt/slides/_rels/slide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notesSlide" Target="../notesSlides/notesSlide7.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custDataLst>
              <p:tags r:id="rId1"/>
            </p:custDataLst>
          </p:nvPr>
        </p:nvSpPr>
        <p:spPr/>
        <p:txBody>
          <a:bodyPr/>
          <a:lstStyle/>
          <a:p>
            <a:pPr eaLnBrk="1" hangingPunct="1"/>
            <a:r>
              <a:rPr lang="fr-CA" altLang="fr-FR" sz="4000" smtClean="0"/>
              <a:t>Programme</a:t>
            </a:r>
            <a:br>
              <a:rPr lang="fr-CA" altLang="fr-FR" sz="4000" smtClean="0"/>
            </a:br>
            <a:r>
              <a:rPr lang="fr-CA" altLang="fr-FR" sz="4000" smtClean="0"/>
              <a:t>autonomie et participation sociale</a:t>
            </a:r>
            <a:br>
              <a:rPr lang="fr-CA" altLang="fr-FR" sz="4000" smtClean="0"/>
            </a:br>
            <a:r>
              <a:rPr lang="fr-CA" altLang="fr-FR" sz="4000" smtClean="0"/>
              <a:t>FPT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sz="half" idx="1"/>
            <p:custDataLst>
              <p:tags r:id="rId1"/>
            </p:custDataLst>
          </p:nvPr>
        </p:nvSpPr>
        <p:spPr>
          <a:xfrm>
            <a:off x="107950" y="908050"/>
            <a:ext cx="5473700" cy="5616575"/>
          </a:xfrm>
        </p:spPr>
        <p:txBody>
          <a:bodyPr/>
          <a:lstStyle/>
          <a:p>
            <a:pPr eaLnBrk="1" hangingPunct="1">
              <a:buFontTx/>
              <a:buNone/>
            </a:pPr>
            <a:r>
              <a:rPr lang="fr-CA" altLang="fr-FR" sz="1400" b="1" smtClean="0">
                <a:solidFill>
                  <a:schemeClr val="accent2"/>
                </a:solidFill>
              </a:rPr>
              <a:t>(</a:t>
            </a:r>
            <a:r>
              <a:rPr lang="fr-CA" altLang="fr-FR" sz="1600" b="1" smtClean="0">
                <a:solidFill>
                  <a:schemeClr val="accent2"/>
                </a:solidFill>
              </a:rPr>
              <a:t>C2) Adopter une position réfléchie sur les enjeux tirés de la vie courante</a:t>
            </a:r>
          </a:p>
          <a:p>
            <a:pPr eaLnBrk="1" hangingPunct="1"/>
            <a:r>
              <a:rPr lang="fr-CA" altLang="fr-FR" sz="1600" b="1" smtClean="0">
                <a:solidFill>
                  <a:schemeClr val="accent2"/>
                </a:solidFill>
              </a:rPr>
              <a:t>Reconnaître les éléments clés d’une situation</a:t>
            </a:r>
          </a:p>
          <a:p>
            <a:pPr eaLnBrk="1" hangingPunct="1"/>
            <a:r>
              <a:rPr lang="fr-CA" altLang="fr-FR" sz="1600" smtClean="0">
                <a:solidFill>
                  <a:schemeClr val="accent2"/>
                </a:solidFill>
              </a:rPr>
              <a:t>Prendre conscience de ses besoins et de ses valeurs</a:t>
            </a:r>
          </a:p>
          <a:p>
            <a:pPr eaLnBrk="1" hangingPunct="1"/>
            <a:r>
              <a:rPr lang="fr-CA" altLang="fr-FR" sz="1600" b="1" smtClean="0">
                <a:solidFill>
                  <a:schemeClr val="accent2"/>
                </a:solidFill>
              </a:rPr>
              <a:t>Élaborer sa position personnelle </a:t>
            </a:r>
          </a:p>
          <a:p>
            <a:pPr eaLnBrk="1" hangingPunct="1"/>
            <a:r>
              <a:rPr lang="fr-CA" altLang="fr-FR" sz="1600" b="1" smtClean="0">
                <a:solidFill>
                  <a:schemeClr val="accent2"/>
                </a:solidFill>
              </a:rPr>
              <a:t>Exprimer sa position </a:t>
            </a:r>
          </a:p>
          <a:p>
            <a:pPr eaLnBrk="1" hangingPunct="1"/>
            <a:r>
              <a:rPr lang="fr-CA" altLang="fr-FR" sz="1600" b="1" smtClean="0">
                <a:solidFill>
                  <a:schemeClr val="accent2"/>
                </a:solidFill>
              </a:rPr>
              <a:t>Prendre connaissance de la position des autres </a:t>
            </a:r>
          </a:p>
          <a:p>
            <a:pPr eaLnBrk="1" hangingPunct="1"/>
            <a:r>
              <a:rPr lang="fr-CA" altLang="fr-FR" sz="1600" smtClean="0">
                <a:solidFill>
                  <a:schemeClr val="accent2"/>
                </a:solidFill>
              </a:rPr>
              <a:t>Considérer les similitudes et les différences</a:t>
            </a:r>
          </a:p>
          <a:p>
            <a:pPr eaLnBrk="1" hangingPunct="1"/>
            <a:r>
              <a:rPr lang="fr-CA" altLang="fr-FR" sz="1600" smtClean="0">
                <a:solidFill>
                  <a:schemeClr val="accent2"/>
                </a:solidFill>
              </a:rPr>
              <a:t>Réviser sa position</a:t>
            </a:r>
          </a:p>
          <a:p>
            <a:pPr eaLnBrk="1" hangingPunct="1"/>
            <a:r>
              <a:rPr lang="fr-CA" altLang="fr-FR" sz="1600" smtClean="0">
                <a:solidFill>
                  <a:schemeClr val="accent2"/>
                </a:solidFill>
              </a:rPr>
              <a:t>Expliquer les raisons qui sous-tendent sa position et en utilisant les moyens appropriés pour la mettre en valeur</a:t>
            </a:r>
          </a:p>
          <a:p>
            <a:pPr eaLnBrk="1" hangingPunct="1"/>
            <a:r>
              <a:rPr lang="fr-CA" altLang="fr-FR" sz="1600" smtClean="0">
                <a:solidFill>
                  <a:schemeClr val="accent2"/>
                </a:solidFill>
              </a:rPr>
              <a:t>Identifier des comportements conformes à sa position</a:t>
            </a:r>
            <a:r>
              <a:rPr lang="fr-CA" altLang="fr-FR" sz="1400" smtClean="0">
                <a:solidFill>
                  <a:schemeClr val="accent2"/>
                </a:solidFill>
              </a:rPr>
              <a:t> </a:t>
            </a:r>
          </a:p>
          <a:p>
            <a:pPr eaLnBrk="1" hangingPunct="1"/>
            <a:r>
              <a:rPr lang="fr-CA" altLang="fr-FR" sz="1600" b="1" smtClean="0">
                <a:solidFill>
                  <a:schemeClr val="accent2"/>
                </a:solidFill>
              </a:rPr>
              <a:t>Porter un regard sur sa démarche</a:t>
            </a:r>
          </a:p>
          <a:p>
            <a:pPr eaLnBrk="1" hangingPunct="1"/>
            <a:r>
              <a:rPr lang="fr-CA" altLang="fr-FR" sz="1600" smtClean="0">
                <a:solidFill>
                  <a:schemeClr val="accent2"/>
                </a:solidFill>
              </a:rPr>
              <a:t>Évaluer les stratégies utilisées</a:t>
            </a:r>
          </a:p>
          <a:p>
            <a:pPr eaLnBrk="1" hangingPunct="1"/>
            <a:r>
              <a:rPr lang="fr-CA" altLang="fr-FR" sz="1600" b="1" smtClean="0">
                <a:solidFill>
                  <a:schemeClr val="accent2"/>
                </a:solidFill>
              </a:rPr>
              <a:t>Déterminer les possibilités d’utilisation dans d’autres contextes</a:t>
            </a:r>
          </a:p>
          <a:p>
            <a:pPr eaLnBrk="1" hangingPunct="1"/>
            <a:r>
              <a:rPr lang="fr-CA" altLang="fr-FR" sz="1600" smtClean="0">
                <a:solidFill>
                  <a:schemeClr val="accent2"/>
                </a:solidFill>
              </a:rPr>
              <a:t>Reconnaître ses progrès dans l’habileté à s’affirmer</a:t>
            </a:r>
          </a:p>
          <a:p>
            <a:pPr eaLnBrk="1" hangingPunct="1"/>
            <a:r>
              <a:rPr lang="fr-CA" altLang="fr-FR" sz="1600" smtClean="0">
                <a:solidFill>
                  <a:schemeClr val="accent2"/>
                </a:solidFill>
              </a:rPr>
              <a:t>Se fixer de nouveaux défis  </a:t>
            </a:r>
          </a:p>
          <a:p>
            <a:pPr eaLnBrk="1" hangingPunct="1"/>
            <a:r>
              <a:rPr lang="fr-CA" altLang="fr-FR" sz="1600" smtClean="0">
                <a:solidFill>
                  <a:schemeClr val="accent2"/>
                </a:solidFill>
              </a:rPr>
              <a:t>Affirmer sa position </a:t>
            </a:r>
          </a:p>
          <a:p>
            <a:pPr eaLnBrk="1" hangingPunct="1"/>
            <a:endParaRPr lang="fr-CA" altLang="fr-FR" sz="1400" smtClean="0">
              <a:solidFill>
                <a:schemeClr val="accent2"/>
              </a:solidFill>
            </a:endParaRPr>
          </a:p>
        </p:txBody>
      </p:sp>
      <p:sp>
        <p:nvSpPr>
          <p:cNvPr id="20483" name="Rectangle 4"/>
          <p:cNvSpPr>
            <a:spLocks noGrp="1" noChangeArrowheads="1"/>
          </p:cNvSpPr>
          <p:nvPr>
            <p:ph type="title"/>
            <p:custDataLst>
              <p:tags r:id="rId2"/>
            </p:custDataLst>
          </p:nvPr>
        </p:nvSpPr>
        <p:spPr>
          <a:xfrm>
            <a:off x="468313" y="260350"/>
            <a:ext cx="4103687" cy="360363"/>
          </a:xfrm>
          <a:noFill/>
        </p:spPr>
        <p:txBody>
          <a:bodyPr/>
          <a:lstStyle/>
          <a:p>
            <a:pPr eaLnBrk="1" hangingPunct="1"/>
            <a:r>
              <a:rPr lang="fr-CA" altLang="fr-FR" sz="1400" b="1" smtClean="0">
                <a:solidFill>
                  <a:srgbClr val="003300"/>
                </a:solidFill>
              </a:rPr>
              <a:t>Soutenir l’élève dans l’appropriation de…</a:t>
            </a:r>
            <a:r>
              <a:rPr lang="fr-CA" altLang="fr-FR" sz="4000" smtClean="0"/>
              <a:t> </a:t>
            </a:r>
          </a:p>
        </p:txBody>
      </p:sp>
      <p:sp>
        <p:nvSpPr>
          <p:cNvPr id="20484" name="Rectangle 5"/>
          <p:cNvSpPr>
            <a:spLocks noChangeArrowheads="1"/>
          </p:cNvSpPr>
          <p:nvPr>
            <p:custDataLst>
              <p:tags r:id="rId3"/>
            </p:custDataLst>
          </p:nvPr>
        </p:nvSpPr>
        <p:spPr bwMode="auto">
          <a:xfrm>
            <a:off x="4643438" y="188913"/>
            <a:ext cx="4500562"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0"/>
              </a:lnSpc>
              <a:spcBef>
                <a:spcPct val="0"/>
              </a:spcBef>
              <a:buFontTx/>
              <a:buNone/>
            </a:pPr>
            <a:r>
              <a:rPr lang="fr-CA" altLang="fr-FR" sz="1400" b="1">
                <a:solidFill>
                  <a:srgbClr val="FF0000"/>
                </a:solidFill>
              </a:rPr>
              <a:t>Exemples d’entraves possibles pour l’élève TED</a:t>
            </a:r>
            <a:br>
              <a:rPr lang="fr-CA" altLang="fr-FR" sz="1400" b="1">
                <a:solidFill>
                  <a:srgbClr val="FF0000"/>
                </a:solidFill>
              </a:rPr>
            </a:br>
            <a:r>
              <a:rPr lang="fr-CA" altLang="fr-FR" sz="1400" b="1">
                <a:solidFill>
                  <a:srgbClr val="FF0000"/>
                </a:solidFill>
              </a:rPr>
              <a:t/>
            </a:r>
            <a:br>
              <a:rPr lang="fr-CA" altLang="fr-FR" sz="1400" b="1">
                <a:solidFill>
                  <a:srgbClr val="FF0000"/>
                </a:solidFill>
              </a:rPr>
            </a:br>
            <a:r>
              <a:rPr lang="fr-CA" altLang="fr-FR" sz="1400" b="1">
                <a:solidFill>
                  <a:schemeClr val="tx2"/>
                </a:solidFill>
              </a:rPr>
              <a:t>*</a:t>
            </a:r>
            <a:r>
              <a:rPr lang="fr-CA" altLang="fr-FR" sz="1400" b="1" i="1">
                <a:solidFill>
                  <a:schemeClr val="tx2"/>
                </a:solidFill>
              </a:rPr>
              <a:t>Piste de solution</a:t>
            </a:r>
            <a:r>
              <a:rPr lang="fr-CA" altLang="fr-FR" sz="1400" b="1">
                <a:solidFill>
                  <a:schemeClr val="tx2"/>
                </a:solidFil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body" sz="half" idx="1"/>
            <p:custDataLst>
              <p:tags r:id="rId1"/>
            </p:custDataLst>
          </p:nvPr>
        </p:nvSpPr>
        <p:spPr>
          <a:xfrm>
            <a:off x="457200" y="1600200"/>
            <a:ext cx="4038600" cy="4997450"/>
          </a:xfrm>
        </p:spPr>
        <p:txBody>
          <a:bodyPr/>
          <a:lstStyle/>
          <a:p>
            <a:pPr algn="ctr" eaLnBrk="1" hangingPunct="1">
              <a:lnSpc>
                <a:spcPct val="80000"/>
              </a:lnSpc>
              <a:buFontTx/>
              <a:buNone/>
            </a:pPr>
            <a:r>
              <a:rPr lang="fr-CA" altLang="fr-FR" b="1" smtClean="0">
                <a:solidFill>
                  <a:srgbClr val="FF0000"/>
                </a:solidFill>
              </a:rPr>
              <a:t>Agir</a:t>
            </a:r>
          </a:p>
          <a:p>
            <a:pPr eaLnBrk="1" hangingPunct="1">
              <a:lnSpc>
                <a:spcPct val="80000"/>
              </a:lnSpc>
            </a:pPr>
            <a:endParaRPr lang="fr-CA" altLang="fr-FR" b="1" smtClean="0">
              <a:solidFill>
                <a:srgbClr val="FF0000"/>
              </a:solidFill>
            </a:endParaRPr>
          </a:p>
          <a:p>
            <a:pPr eaLnBrk="1" hangingPunct="1">
              <a:lnSpc>
                <a:spcPct val="80000"/>
              </a:lnSpc>
            </a:pPr>
            <a:endParaRPr lang="fr-CA" altLang="fr-FR" sz="2000" b="1" smtClean="0">
              <a:solidFill>
                <a:srgbClr val="FF0000"/>
              </a:solidFill>
            </a:endParaRPr>
          </a:p>
          <a:p>
            <a:pPr eaLnBrk="1" hangingPunct="1">
              <a:lnSpc>
                <a:spcPct val="80000"/>
              </a:lnSpc>
              <a:buFontTx/>
              <a:buNone/>
            </a:pPr>
            <a:endParaRPr lang="fr-CA" altLang="fr-FR" sz="2000" b="1" smtClean="0">
              <a:solidFill>
                <a:srgbClr val="FF0000"/>
              </a:solidFill>
            </a:endParaRPr>
          </a:p>
          <a:p>
            <a:pPr eaLnBrk="1" hangingPunct="1">
              <a:lnSpc>
                <a:spcPct val="80000"/>
              </a:lnSpc>
            </a:pPr>
            <a:r>
              <a:rPr lang="fr-CA" altLang="fr-FR" smtClean="0"/>
              <a:t>Composer un lunch santé pour la fête de Noël à l’école</a:t>
            </a:r>
          </a:p>
        </p:txBody>
      </p:sp>
      <p:sp>
        <p:nvSpPr>
          <p:cNvPr id="21507" name="Rectangle 6"/>
          <p:cNvSpPr>
            <a:spLocks noGrp="1" noChangeArrowheads="1"/>
          </p:cNvSpPr>
          <p:nvPr>
            <p:ph type="body" sz="half" idx="2"/>
            <p:custDataLst>
              <p:tags r:id="rId2"/>
            </p:custDataLst>
          </p:nvPr>
        </p:nvSpPr>
        <p:spPr>
          <a:xfrm>
            <a:off x="4427538" y="1600200"/>
            <a:ext cx="4465637" cy="4525963"/>
          </a:xfrm>
        </p:spPr>
        <p:txBody>
          <a:bodyPr/>
          <a:lstStyle/>
          <a:p>
            <a:pPr algn="ctr" eaLnBrk="1" hangingPunct="1">
              <a:lnSpc>
                <a:spcPct val="80000"/>
              </a:lnSpc>
              <a:buFontTx/>
              <a:buNone/>
            </a:pPr>
            <a:r>
              <a:rPr lang="fr-CA" altLang="fr-FR" sz="2400" b="1" smtClean="0">
                <a:solidFill>
                  <a:schemeClr val="accent2"/>
                </a:solidFill>
              </a:rPr>
              <a:t>Adopter une position réfléchie</a:t>
            </a:r>
          </a:p>
          <a:p>
            <a:pPr algn="ctr" eaLnBrk="1" hangingPunct="1">
              <a:lnSpc>
                <a:spcPct val="80000"/>
              </a:lnSpc>
              <a:buFontTx/>
              <a:buNone/>
            </a:pPr>
            <a:r>
              <a:rPr lang="fr-CA" altLang="fr-FR" sz="2400" b="1" smtClean="0">
                <a:solidFill>
                  <a:schemeClr val="accent2"/>
                </a:solidFill>
              </a:rPr>
              <a:t>Le pour, le contre, …</a:t>
            </a:r>
          </a:p>
          <a:p>
            <a:pPr eaLnBrk="1" hangingPunct="1">
              <a:lnSpc>
                <a:spcPct val="80000"/>
              </a:lnSpc>
            </a:pPr>
            <a:r>
              <a:rPr lang="fr-CA" altLang="fr-FR" sz="2400" smtClean="0"/>
              <a:t>Noter ou illustrer la nourriture consommée durant trois jours dans le but d’identifier des points à améliorer</a:t>
            </a:r>
          </a:p>
          <a:p>
            <a:pPr eaLnBrk="1" hangingPunct="1">
              <a:lnSpc>
                <a:spcPct val="80000"/>
              </a:lnSpc>
            </a:pPr>
            <a:r>
              <a:rPr lang="fr-CA" altLang="fr-FR" sz="2400" smtClean="0"/>
              <a:t>Le cuisinier de l’école annonce le nouveau menu: hot-dogs, pizza, hamburger, boissons gazeuses, bonbons et petits gâteaux. Pour ou contre, pourquoi?</a:t>
            </a:r>
          </a:p>
          <a:p>
            <a:pPr eaLnBrk="1" hangingPunct="1">
              <a:lnSpc>
                <a:spcPct val="80000"/>
              </a:lnSpc>
            </a:pPr>
            <a:endParaRPr lang="fr-CA" altLang="fr-FR" sz="2400" smtClean="0"/>
          </a:p>
          <a:p>
            <a:pPr eaLnBrk="1" hangingPunct="1">
              <a:lnSpc>
                <a:spcPct val="80000"/>
              </a:lnSpc>
              <a:buFontTx/>
              <a:buNone/>
            </a:pPr>
            <a:endParaRPr lang="fr-CA" altLang="fr-FR" sz="2400" smtClean="0"/>
          </a:p>
        </p:txBody>
      </p:sp>
      <p:sp>
        <p:nvSpPr>
          <p:cNvPr id="21508" name="Rectangle 8"/>
          <p:cNvSpPr>
            <a:spLocks noGrp="1" noChangeArrowheads="1"/>
          </p:cNvSpPr>
          <p:nvPr>
            <p:ph type="title"/>
            <p:custDataLst>
              <p:tags r:id="rId3"/>
            </p:custDataLst>
          </p:nvPr>
        </p:nvSpPr>
        <p:spPr>
          <a:noFill/>
        </p:spPr>
        <p:txBody>
          <a:bodyPr/>
          <a:lstStyle/>
          <a:p>
            <a:pPr eaLnBrk="1" hangingPunct="1"/>
            <a:r>
              <a:rPr lang="fr-CA" altLang="fr-FR" b="1" smtClean="0"/>
              <a:t>Compétences 1 et 2</a:t>
            </a:r>
            <a:r>
              <a:rPr lang="fr-CA" altLang="fr-FR" smtClean="0"/>
              <a:t/>
            </a:r>
            <a:br>
              <a:rPr lang="fr-CA" altLang="fr-FR" smtClean="0"/>
            </a:br>
            <a:r>
              <a:rPr lang="fr-CA" altLang="fr-FR" sz="2400" b="1" smtClean="0"/>
              <a:t>Exemples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1"/>
            <p:custDataLst>
              <p:tags r:id="rId1"/>
            </p:custDataLst>
          </p:nvPr>
        </p:nvSpPr>
        <p:spPr>
          <a:xfrm>
            <a:off x="204788" y="1628775"/>
            <a:ext cx="3503612" cy="4997450"/>
          </a:xfrm>
        </p:spPr>
        <p:txBody>
          <a:bodyPr/>
          <a:lstStyle/>
          <a:p>
            <a:pPr algn="ctr" eaLnBrk="1" hangingPunct="1">
              <a:lnSpc>
                <a:spcPct val="90000"/>
              </a:lnSpc>
              <a:buFontTx/>
              <a:buNone/>
            </a:pPr>
            <a:r>
              <a:rPr lang="fr-CA" altLang="fr-FR" sz="2400" b="1" smtClean="0">
                <a:solidFill>
                  <a:srgbClr val="FF0000"/>
                </a:solidFill>
              </a:rPr>
              <a:t>Agir</a:t>
            </a:r>
          </a:p>
          <a:p>
            <a:pPr eaLnBrk="1" hangingPunct="1">
              <a:lnSpc>
                <a:spcPct val="90000"/>
              </a:lnSpc>
            </a:pPr>
            <a:endParaRPr lang="fr-CA" altLang="fr-FR" sz="2400" b="1" smtClean="0">
              <a:solidFill>
                <a:srgbClr val="FF0000"/>
              </a:solidFill>
            </a:endParaRPr>
          </a:p>
          <a:p>
            <a:pPr eaLnBrk="1" hangingPunct="1">
              <a:lnSpc>
                <a:spcPct val="90000"/>
              </a:lnSpc>
            </a:pPr>
            <a:endParaRPr lang="fr-CA" altLang="fr-FR" sz="2400" smtClean="0"/>
          </a:p>
          <a:p>
            <a:pPr eaLnBrk="1" hangingPunct="1">
              <a:lnSpc>
                <a:spcPct val="90000"/>
              </a:lnSpc>
            </a:pPr>
            <a:r>
              <a:rPr lang="fr-CA" altLang="fr-FR" sz="2400" smtClean="0"/>
              <a:t>À la Saint-Valentin, poser un geste envers une personne avec qui tu veux devenir ami</a:t>
            </a:r>
          </a:p>
          <a:p>
            <a:pPr eaLnBrk="1" hangingPunct="1">
              <a:lnSpc>
                <a:spcPct val="90000"/>
              </a:lnSpc>
              <a:buFontTx/>
              <a:buNone/>
            </a:pPr>
            <a:endParaRPr lang="fr-CA" altLang="fr-FR" sz="2400" smtClean="0"/>
          </a:p>
        </p:txBody>
      </p:sp>
      <p:sp>
        <p:nvSpPr>
          <p:cNvPr id="22531" name="Rectangle 4"/>
          <p:cNvSpPr>
            <a:spLocks noGrp="1" noChangeArrowheads="1"/>
          </p:cNvSpPr>
          <p:nvPr>
            <p:ph type="body" sz="half" idx="2"/>
            <p:custDataLst>
              <p:tags r:id="rId2"/>
            </p:custDataLst>
          </p:nvPr>
        </p:nvSpPr>
        <p:spPr>
          <a:xfrm>
            <a:off x="3492500" y="1341438"/>
            <a:ext cx="5400675" cy="5373687"/>
          </a:xfrm>
        </p:spPr>
        <p:txBody>
          <a:bodyPr/>
          <a:lstStyle/>
          <a:p>
            <a:pPr algn="ctr" eaLnBrk="1" hangingPunct="1">
              <a:buFontTx/>
              <a:buNone/>
            </a:pPr>
            <a:r>
              <a:rPr lang="fr-CA" altLang="fr-FR" b="1" smtClean="0">
                <a:solidFill>
                  <a:schemeClr val="accent2"/>
                </a:solidFill>
              </a:rPr>
              <a:t>Adopter une position réfléchie</a:t>
            </a:r>
          </a:p>
          <a:p>
            <a:pPr algn="ctr" eaLnBrk="1" hangingPunct="1">
              <a:buFontTx/>
              <a:buNone/>
            </a:pPr>
            <a:r>
              <a:rPr lang="fr-CA" altLang="fr-FR" b="1" smtClean="0">
                <a:solidFill>
                  <a:schemeClr val="accent2"/>
                </a:solidFill>
              </a:rPr>
              <a:t>Le pour, le contre, …</a:t>
            </a:r>
          </a:p>
          <a:p>
            <a:pPr>
              <a:buFontTx/>
              <a:buNone/>
            </a:pPr>
            <a:r>
              <a:rPr lang="fr-CA" altLang="fr-FR" smtClean="0"/>
              <a:t>	</a:t>
            </a:r>
            <a:r>
              <a:rPr lang="fr-CA" altLang="fr-FR" b="1" smtClean="0"/>
              <a:t>Tes amis t’invitent au cinéma avec eux. Pour cette sortie, tu as 15 $.</a:t>
            </a:r>
            <a:r>
              <a:rPr lang="fr-CA" altLang="fr-FR" smtClean="0"/>
              <a:t> </a:t>
            </a:r>
          </a:p>
          <a:p>
            <a:pPr>
              <a:buFontTx/>
              <a:buNone/>
            </a:pPr>
            <a:r>
              <a:rPr lang="fr-CA" altLang="fr-FR" smtClean="0"/>
              <a:t>    </a:t>
            </a:r>
            <a:r>
              <a:rPr lang="fr-CA" altLang="fr-FR" b="1" smtClean="0"/>
              <a:t>* Est-ce que tu as suffisamment d’argent? Explique.</a:t>
            </a:r>
            <a:r>
              <a:rPr lang="fr-CA" altLang="fr-FR" sz="2400" i="1" smtClean="0"/>
              <a:t> </a:t>
            </a:r>
            <a:r>
              <a:rPr lang="fr-CA" altLang="fr-FR" smtClean="0"/>
              <a:t> </a:t>
            </a:r>
          </a:p>
          <a:p>
            <a:pPr>
              <a:buFontTx/>
              <a:buNone/>
            </a:pPr>
            <a:r>
              <a:rPr lang="fr-CA" altLang="fr-FR" smtClean="0"/>
              <a:t>	</a:t>
            </a:r>
            <a:r>
              <a:rPr lang="fr-CA" altLang="fr-FR" b="1" smtClean="0"/>
              <a:t>* Un ami te demande de lui prêter de l’argent car il n’en a pas assez. Que fais-tu?</a:t>
            </a:r>
            <a:r>
              <a:rPr lang="fr-CA" altLang="fr-FR" smtClean="0"/>
              <a:t> </a:t>
            </a:r>
            <a:endParaRPr lang="fr-CA" altLang="fr-FR" sz="2400" smtClean="0"/>
          </a:p>
        </p:txBody>
      </p:sp>
      <p:sp>
        <p:nvSpPr>
          <p:cNvPr id="22532" name="Rectangle 7"/>
          <p:cNvSpPr>
            <a:spLocks noGrp="1" noChangeArrowheads="1"/>
          </p:cNvSpPr>
          <p:nvPr>
            <p:ph type="title"/>
            <p:custDataLst>
              <p:tags r:id="rId3"/>
            </p:custDataLst>
          </p:nvPr>
        </p:nvSpPr>
        <p:spPr>
          <a:xfrm>
            <a:off x="468313" y="188913"/>
            <a:ext cx="8229600" cy="1143000"/>
          </a:xfrm>
          <a:noFill/>
        </p:spPr>
        <p:txBody>
          <a:bodyPr/>
          <a:lstStyle/>
          <a:p>
            <a:pPr eaLnBrk="1" hangingPunct="1"/>
            <a:r>
              <a:rPr lang="fr-CA" altLang="fr-FR" b="1" smtClean="0"/>
              <a:t>Compétences 1 et 2</a:t>
            </a:r>
            <a:r>
              <a:rPr lang="fr-CA" altLang="fr-FR" smtClean="0"/>
              <a:t/>
            </a:r>
            <a:br>
              <a:rPr lang="fr-CA" altLang="fr-FR" smtClean="0"/>
            </a:br>
            <a:r>
              <a:rPr lang="fr-CA" altLang="fr-FR" sz="2000" b="1" smtClean="0"/>
              <a:t>Exemples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sz="half" idx="1"/>
            <p:custDataLst>
              <p:tags r:id="rId1"/>
            </p:custDataLst>
          </p:nvPr>
        </p:nvSpPr>
        <p:spPr>
          <a:xfrm>
            <a:off x="468313" y="1628775"/>
            <a:ext cx="4038600" cy="4997450"/>
          </a:xfrm>
        </p:spPr>
        <p:txBody>
          <a:bodyPr/>
          <a:lstStyle/>
          <a:p>
            <a:pPr algn="ctr" eaLnBrk="1" hangingPunct="1">
              <a:buFontTx/>
              <a:buNone/>
            </a:pPr>
            <a:r>
              <a:rPr lang="fr-CA" altLang="fr-FR" sz="2400" b="1" smtClean="0">
                <a:solidFill>
                  <a:srgbClr val="FF0000"/>
                </a:solidFill>
              </a:rPr>
              <a:t>Agir</a:t>
            </a:r>
          </a:p>
          <a:p>
            <a:pPr lvl="1" eaLnBrk="1" hangingPunct="1"/>
            <a:endParaRPr lang="fr-CA" altLang="fr-FR" sz="2000" b="1" smtClean="0">
              <a:solidFill>
                <a:srgbClr val="FF0000"/>
              </a:solidFill>
            </a:endParaRPr>
          </a:p>
          <a:p>
            <a:pPr eaLnBrk="1" hangingPunct="1"/>
            <a:r>
              <a:rPr lang="fr-CA" altLang="fr-FR" sz="2400" smtClean="0"/>
              <a:t>Prendre l’autobus en utilisant les habiletés apprises.</a:t>
            </a:r>
          </a:p>
          <a:p>
            <a:pPr eaLnBrk="1" hangingPunct="1"/>
            <a:r>
              <a:rPr lang="fr-CA" altLang="fr-FR" sz="2400" smtClean="0"/>
              <a:t>Présenter à la classe une activité physique de 10 minutes que tu as choisie et animer l’activité</a:t>
            </a:r>
          </a:p>
          <a:p>
            <a:pPr eaLnBrk="1" hangingPunct="1"/>
            <a:endParaRPr lang="fr-CA" altLang="fr-FR" sz="2400" smtClean="0"/>
          </a:p>
        </p:txBody>
      </p:sp>
      <p:sp>
        <p:nvSpPr>
          <p:cNvPr id="23555" name="Rectangle 4"/>
          <p:cNvSpPr>
            <a:spLocks noGrp="1" noChangeArrowheads="1"/>
          </p:cNvSpPr>
          <p:nvPr>
            <p:ph type="body" sz="half" idx="2"/>
            <p:custDataLst>
              <p:tags r:id="rId2"/>
            </p:custDataLst>
          </p:nvPr>
        </p:nvSpPr>
        <p:spPr>
          <a:xfrm>
            <a:off x="4500563" y="1600200"/>
            <a:ext cx="4392612" cy="4924425"/>
          </a:xfrm>
        </p:spPr>
        <p:txBody>
          <a:bodyPr/>
          <a:lstStyle/>
          <a:p>
            <a:pPr algn="ctr" eaLnBrk="1" hangingPunct="1">
              <a:buFontTx/>
              <a:buNone/>
            </a:pPr>
            <a:r>
              <a:rPr lang="fr-CA" altLang="fr-FR" b="1" smtClean="0">
                <a:solidFill>
                  <a:schemeClr val="accent2"/>
                </a:solidFill>
              </a:rPr>
              <a:t>Adopter une position réfléchie</a:t>
            </a:r>
          </a:p>
          <a:p>
            <a:pPr algn="ctr" eaLnBrk="1" hangingPunct="1">
              <a:buFontTx/>
              <a:buNone/>
            </a:pPr>
            <a:r>
              <a:rPr lang="fr-CA" altLang="fr-FR" b="1" smtClean="0">
                <a:solidFill>
                  <a:schemeClr val="accent2"/>
                </a:solidFill>
              </a:rPr>
              <a:t>Le pour, le contre, …</a:t>
            </a:r>
            <a:endParaRPr lang="fr-CA" altLang="fr-FR" sz="1200" b="1" smtClean="0">
              <a:solidFill>
                <a:schemeClr val="accent2"/>
              </a:solidFill>
            </a:endParaRPr>
          </a:p>
          <a:p>
            <a:pPr eaLnBrk="1" hangingPunct="1"/>
            <a:r>
              <a:rPr lang="fr-CA" altLang="fr-FR" sz="2400" smtClean="0"/>
              <a:t>Tu as une passion pour … Avec qui peux-tu partager cet intérêt? Quels sont les avantages et les désavantages à faire cette activité? Combien de temps par semaine peux-tu consacrer à cette activité? À quels moments de la semaine? </a:t>
            </a:r>
          </a:p>
          <a:p>
            <a:pPr eaLnBrk="1" hangingPunct="1"/>
            <a:endParaRPr lang="fr-CA" altLang="fr-FR" smtClean="0"/>
          </a:p>
        </p:txBody>
      </p:sp>
      <p:sp>
        <p:nvSpPr>
          <p:cNvPr id="23556" name="Rectangle 6"/>
          <p:cNvSpPr>
            <a:spLocks noGrp="1" noChangeArrowheads="1"/>
          </p:cNvSpPr>
          <p:nvPr>
            <p:ph type="title"/>
            <p:custDataLst>
              <p:tags r:id="rId3"/>
            </p:custDataLst>
          </p:nvPr>
        </p:nvSpPr>
        <p:spPr>
          <a:xfrm>
            <a:off x="468313" y="414338"/>
            <a:ext cx="8229600" cy="1143000"/>
          </a:xfrm>
          <a:noFill/>
        </p:spPr>
        <p:txBody>
          <a:bodyPr/>
          <a:lstStyle/>
          <a:p>
            <a:pPr eaLnBrk="1" hangingPunct="1"/>
            <a:r>
              <a:rPr lang="fr-CA" altLang="fr-FR" b="1" smtClean="0"/>
              <a:t>Compétences 1 et 2</a:t>
            </a:r>
            <a:r>
              <a:rPr lang="fr-CA" altLang="fr-FR" smtClean="0"/>
              <a:t/>
            </a:r>
            <a:br>
              <a:rPr lang="fr-CA" altLang="fr-FR" smtClean="0"/>
            </a:br>
            <a:r>
              <a:rPr lang="fr-CA" altLang="fr-FR" sz="2000" b="1" smtClean="0"/>
              <a:t>Exemples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63563"/>
            <a:ext cx="8229600" cy="633412"/>
          </a:xfrm>
        </p:spPr>
        <p:txBody>
          <a:bodyPr/>
          <a:lstStyle/>
          <a:p>
            <a:r>
              <a:rPr lang="fr-CA" altLang="fr-FR" sz="3200" b="1" smtClean="0"/>
              <a:t>Compétence 3</a:t>
            </a:r>
          </a:p>
        </p:txBody>
      </p:sp>
      <p:pic>
        <p:nvPicPr>
          <p:cNvPr id="24579" name="Picture 6"/>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50825" y="1412875"/>
            <a:ext cx="8569325" cy="48244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p:txBody>
          <a:bodyPr/>
          <a:lstStyle/>
          <a:p>
            <a:pPr algn="ctr">
              <a:buFontTx/>
              <a:buNone/>
            </a:pPr>
            <a:r>
              <a:rPr lang="fr-CA" altLang="fr-FR" sz="3600" smtClean="0"/>
              <a:t>Pourquoi la C-3 pour nos jeunes?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765175"/>
            <a:ext cx="8229600" cy="638175"/>
          </a:xfrm>
        </p:spPr>
        <p:txBody>
          <a:bodyPr/>
          <a:lstStyle/>
          <a:p>
            <a:r>
              <a:rPr lang="fr-CA" altLang="fr-FR" sz="3600" smtClean="0"/>
              <a:t>Ce qu’on veut éviter </a:t>
            </a:r>
            <a:r>
              <a:rPr lang="fr-CA" altLang="fr-FR" sz="4000" smtClean="0"/>
              <a:t/>
            </a:r>
            <a:br>
              <a:rPr lang="fr-CA" altLang="fr-FR" sz="4000" smtClean="0"/>
            </a:br>
            <a:endParaRPr lang="fr-CA" altLang="fr-FR" sz="4000" smtClean="0"/>
          </a:p>
        </p:txBody>
      </p:sp>
      <p:sp>
        <p:nvSpPr>
          <p:cNvPr id="43011" name="Rectangle 3"/>
          <p:cNvSpPr>
            <a:spLocks noGrp="1" noChangeArrowheads="1"/>
          </p:cNvSpPr>
          <p:nvPr>
            <p:ph type="body" idx="1"/>
          </p:nvPr>
        </p:nvSpPr>
        <p:spPr>
          <a:xfrm>
            <a:off x="468313" y="1341438"/>
            <a:ext cx="8229600" cy="4784725"/>
          </a:xfrm>
        </p:spPr>
        <p:txBody>
          <a:bodyPr/>
          <a:lstStyle/>
          <a:p>
            <a:pPr algn="ctr">
              <a:buFontTx/>
              <a:buNone/>
            </a:pPr>
            <a:r>
              <a:rPr lang="fr-CA" altLang="fr-FR" smtClean="0"/>
              <a:t>L’école est finie… </a:t>
            </a:r>
          </a:p>
          <a:p>
            <a:pPr algn="ctr">
              <a:buFontTx/>
              <a:buNone/>
            </a:pPr>
            <a:r>
              <a:rPr lang="fr-CA" altLang="fr-FR" smtClean="0"/>
              <a:t>Qu’est-ce que je fais?</a:t>
            </a:r>
          </a:p>
          <a:p>
            <a:pPr algn="ctr">
              <a:buFontTx/>
              <a:buNone/>
            </a:pPr>
            <a:r>
              <a:rPr lang="fr-CA" altLang="fr-FR" smtClean="0"/>
              <a:t>Comment je fais?</a:t>
            </a:r>
          </a:p>
        </p:txBody>
      </p:sp>
      <p:pic>
        <p:nvPicPr>
          <p:cNvPr id="27652" name="Picture 7" descr="5593736-jeune-oisif-tv-watching-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1613" y="3573463"/>
            <a:ext cx="3630612"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765175"/>
            <a:ext cx="8229600" cy="638175"/>
          </a:xfrm>
        </p:spPr>
        <p:txBody>
          <a:bodyPr/>
          <a:lstStyle/>
          <a:p>
            <a:r>
              <a:rPr lang="fr-CA" altLang="fr-FR" sz="3600" smtClean="0"/>
              <a:t>Là où on veut les amener…  </a:t>
            </a:r>
            <a:r>
              <a:rPr lang="fr-CA" altLang="fr-FR" sz="4000" smtClean="0"/>
              <a:t/>
            </a:r>
            <a:br>
              <a:rPr lang="fr-CA" altLang="fr-FR" sz="4000" smtClean="0"/>
            </a:br>
            <a:endParaRPr lang="fr-CA" altLang="fr-FR" sz="4000" smtClean="0"/>
          </a:p>
        </p:txBody>
      </p:sp>
      <p:sp>
        <p:nvSpPr>
          <p:cNvPr id="67587" name="Rectangle 3"/>
          <p:cNvSpPr>
            <a:spLocks noGrp="1" noChangeArrowheads="1"/>
          </p:cNvSpPr>
          <p:nvPr>
            <p:ph type="body" idx="1"/>
          </p:nvPr>
        </p:nvSpPr>
        <p:spPr>
          <a:xfrm>
            <a:off x="468313" y="1341438"/>
            <a:ext cx="8229600" cy="4784725"/>
          </a:xfrm>
        </p:spPr>
        <p:txBody>
          <a:bodyPr/>
          <a:lstStyle/>
          <a:p>
            <a:pPr algn="ctr">
              <a:buFontTx/>
              <a:buNone/>
            </a:pPr>
            <a:r>
              <a:rPr lang="fr-CA" altLang="fr-FR" smtClean="0"/>
              <a:t>L’école est finie. </a:t>
            </a:r>
          </a:p>
          <a:p>
            <a:pPr algn="ctr">
              <a:buFontTx/>
              <a:buNone/>
            </a:pPr>
            <a:r>
              <a:rPr lang="fr-CA" altLang="fr-FR" smtClean="0"/>
              <a:t>J’ai des idées. Je sais comment. </a:t>
            </a:r>
          </a:p>
          <a:p>
            <a:pPr algn="ctr">
              <a:buFontTx/>
              <a:buNone/>
            </a:pPr>
            <a:r>
              <a:rPr lang="fr-CA" altLang="fr-FR" smtClean="0"/>
              <a:t>Je suis capable. J’ai le goût.</a:t>
            </a:r>
          </a:p>
          <a:p>
            <a:pPr algn="ctr">
              <a:buFontTx/>
              <a:buNone/>
            </a:pPr>
            <a:endParaRPr lang="fr-CA" altLang="fr-FR" smtClean="0"/>
          </a:p>
        </p:txBody>
      </p:sp>
      <p:pic>
        <p:nvPicPr>
          <p:cNvPr id="29700" name="Picture 4" descr="dnaquebec127436951206_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3235325"/>
            <a:ext cx="38100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5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5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l"/>
            <a:r>
              <a:rPr lang="fr-CA" altLang="fr-FR" smtClean="0"/>
              <a:t>      S’impliquer!</a:t>
            </a:r>
          </a:p>
        </p:txBody>
      </p:sp>
      <p:sp>
        <p:nvSpPr>
          <p:cNvPr id="44035" name="Rectangle 3"/>
          <p:cNvSpPr>
            <a:spLocks noGrp="1" noChangeArrowheads="1"/>
          </p:cNvSpPr>
          <p:nvPr>
            <p:ph type="body" idx="1"/>
          </p:nvPr>
        </p:nvSpPr>
        <p:spPr/>
        <p:txBody>
          <a:bodyPr/>
          <a:lstStyle/>
          <a:p>
            <a:pPr>
              <a:buFontTx/>
              <a:buNone/>
            </a:pPr>
            <a:r>
              <a:rPr lang="fr-CA" altLang="fr-FR" smtClean="0"/>
              <a:t>     </a:t>
            </a:r>
          </a:p>
        </p:txBody>
      </p:sp>
      <p:pic>
        <p:nvPicPr>
          <p:cNvPr id="31748" name="Picture 10" descr="y1p4xn4qd9d5o9ryndhm-muziqu4ozffi2baix29wzwsmjd8s4cnqu07b18qazxb9-cckalcwuoqs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1773238"/>
            <a:ext cx="2160587"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9" name="Picture 12" descr="2172950-30301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4203700"/>
            <a:ext cx="2047875"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0" name="Picture 14" descr="imag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43438" y="333375"/>
            <a:ext cx="151288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1" name="Picture 16" descr="flashmo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138" y="4797425"/>
            <a:ext cx="2305050"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2" name="Picture 18" descr="7703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51500" y="1773238"/>
            <a:ext cx="3024188"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3" name="AutoShape 20" descr="9k=">
            <a:hlinkClick r:id="rId8"/>
          </p:cNvPr>
          <p:cNvSpPr>
            <a:spLocks noChangeAspect="1" noChangeArrowheads="1"/>
          </p:cNvSpPr>
          <p:nvPr/>
        </p:nvSpPr>
        <p:spPr bwMode="auto">
          <a:xfrm>
            <a:off x="5795963" y="3644900"/>
            <a:ext cx="225742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fr-FR"/>
          </a:p>
        </p:txBody>
      </p:sp>
      <p:pic>
        <p:nvPicPr>
          <p:cNvPr id="31754" name="Picture 22" descr="photo_2225331_resiz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68988" y="3933825"/>
            <a:ext cx="266382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23" descr="535306_365538040159988_115183438528784_1005215_1176626186_n_art-8-903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8313" y="1773238"/>
            <a:ext cx="2663825"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fr-CA" altLang="fr-FR" sz="4000" smtClean="0"/>
              <a:t>La C 3 est en lien avec C 1 et C 2</a:t>
            </a:r>
          </a:p>
        </p:txBody>
      </p:sp>
      <p:sp>
        <p:nvSpPr>
          <p:cNvPr id="32771" name="Rectangle 5"/>
          <p:cNvSpPr>
            <a:spLocks noGrp="1" noChangeArrowheads="1"/>
          </p:cNvSpPr>
          <p:nvPr>
            <p:ph type="body" sz="half" idx="1"/>
          </p:nvPr>
        </p:nvSpPr>
        <p:spPr>
          <a:xfrm>
            <a:off x="250825" y="1600200"/>
            <a:ext cx="4392613" cy="4525963"/>
          </a:xfrm>
        </p:spPr>
        <p:txBody>
          <a:bodyPr/>
          <a:lstStyle/>
          <a:p>
            <a:pPr algn="ctr">
              <a:lnSpc>
                <a:spcPct val="90000"/>
              </a:lnSpc>
              <a:buFontTx/>
              <a:buNone/>
            </a:pPr>
            <a:r>
              <a:rPr lang="fr-CA" altLang="fr-FR" sz="2400" smtClean="0"/>
              <a:t>Autonomie de décision</a:t>
            </a:r>
          </a:p>
          <a:p>
            <a:pPr algn="ctr">
              <a:lnSpc>
                <a:spcPct val="90000"/>
              </a:lnSpc>
              <a:buFontTx/>
              <a:buNone/>
            </a:pPr>
            <a:r>
              <a:rPr lang="fr-CA" altLang="fr-FR" sz="1800" smtClean="0"/>
              <a:t>Peser le pour et le contre et choisir</a:t>
            </a:r>
          </a:p>
          <a:p>
            <a:pPr>
              <a:lnSpc>
                <a:spcPct val="90000"/>
              </a:lnSpc>
              <a:buFontTx/>
              <a:buNone/>
            </a:pPr>
            <a:endParaRPr lang="fr-CA" altLang="fr-FR" sz="2400" smtClean="0"/>
          </a:p>
          <a:p>
            <a:pPr algn="ctr">
              <a:lnSpc>
                <a:spcPct val="90000"/>
              </a:lnSpc>
            </a:pPr>
            <a:r>
              <a:rPr lang="fr-CA" altLang="fr-FR" sz="2400" i="1" smtClean="0"/>
              <a:t>Vouloir</a:t>
            </a:r>
            <a:r>
              <a:rPr lang="fr-CA" altLang="fr-FR" sz="2400" smtClean="0"/>
              <a:t> faire du bénévolat</a:t>
            </a:r>
          </a:p>
          <a:p>
            <a:pPr algn="ctr">
              <a:lnSpc>
                <a:spcPct val="90000"/>
              </a:lnSpc>
            </a:pPr>
            <a:r>
              <a:rPr lang="fr-CA" altLang="fr-FR" sz="2400" smtClean="0"/>
              <a:t>Choisir l’endroit en fonction de ses besoins, valeurs, goûts, aptitudes</a:t>
            </a:r>
          </a:p>
          <a:p>
            <a:pPr algn="ctr">
              <a:lnSpc>
                <a:spcPct val="90000"/>
              </a:lnSpc>
            </a:pPr>
            <a:r>
              <a:rPr lang="fr-CA" altLang="fr-FR" sz="2400" smtClean="0"/>
              <a:t>Si l’endroit est déjà choisi, évaluer si un des rôles et les conditions (heure, jour, fréquence, transport) lui conviennent</a:t>
            </a:r>
          </a:p>
        </p:txBody>
      </p:sp>
      <p:sp>
        <p:nvSpPr>
          <p:cNvPr id="32772" name="Rectangle 6"/>
          <p:cNvSpPr>
            <a:spLocks noGrp="1" noChangeArrowheads="1"/>
          </p:cNvSpPr>
          <p:nvPr>
            <p:ph type="body" sz="half" idx="2"/>
          </p:nvPr>
        </p:nvSpPr>
        <p:spPr/>
        <p:txBody>
          <a:bodyPr/>
          <a:lstStyle/>
          <a:p>
            <a:pPr algn="ctr">
              <a:lnSpc>
                <a:spcPct val="90000"/>
              </a:lnSpc>
              <a:buFontTx/>
              <a:buNone/>
            </a:pPr>
            <a:r>
              <a:rPr lang="fr-CA" altLang="fr-FR" sz="2400" smtClean="0"/>
              <a:t>Autonomie d’action</a:t>
            </a:r>
          </a:p>
          <a:p>
            <a:pPr algn="ctr">
              <a:lnSpc>
                <a:spcPct val="90000"/>
              </a:lnSpc>
              <a:buFontTx/>
              <a:buNone/>
            </a:pPr>
            <a:r>
              <a:rPr lang="fr-CA" altLang="fr-FR" sz="1800" smtClean="0"/>
              <a:t>Réaliser le travail, le </a:t>
            </a:r>
            <a:r>
              <a:rPr lang="fr-CA" altLang="fr-FR" sz="1800" u="sng" smtClean="0"/>
              <a:t>faire</a:t>
            </a:r>
          </a:p>
          <a:p>
            <a:pPr algn="ctr">
              <a:lnSpc>
                <a:spcPct val="90000"/>
              </a:lnSpc>
              <a:buFontTx/>
              <a:buNone/>
            </a:pPr>
            <a:endParaRPr lang="fr-CA" altLang="fr-FR" sz="1800" smtClean="0"/>
          </a:p>
          <a:p>
            <a:pPr algn="ctr">
              <a:lnSpc>
                <a:spcPct val="90000"/>
              </a:lnSpc>
              <a:buFontTx/>
              <a:buNone/>
            </a:pPr>
            <a:r>
              <a:rPr lang="fr-CA" altLang="fr-FR" sz="2000" smtClean="0"/>
              <a:t>Se mobiliser</a:t>
            </a:r>
          </a:p>
          <a:p>
            <a:pPr algn="ctr">
              <a:lnSpc>
                <a:spcPct val="90000"/>
              </a:lnSpc>
              <a:buFontTx/>
              <a:buNone/>
            </a:pPr>
            <a:r>
              <a:rPr lang="fr-CA" altLang="fr-FR" sz="2000" smtClean="0"/>
              <a:t>Noter la date et l’heure pour y penser</a:t>
            </a:r>
          </a:p>
          <a:p>
            <a:pPr algn="ctr">
              <a:lnSpc>
                <a:spcPct val="90000"/>
              </a:lnSpc>
              <a:buFontTx/>
              <a:buNone/>
            </a:pPr>
            <a:r>
              <a:rPr lang="fr-CA" altLang="fr-FR" sz="2000" smtClean="0"/>
              <a:t>Prévoir son transport et l’heure de départ</a:t>
            </a:r>
          </a:p>
          <a:p>
            <a:pPr algn="ctr">
              <a:lnSpc>
                <a:spcPct val="90000"/>
              </a:lnSpc>
              <a:buFontTx/>
              <a:buNone/>
            </a:pPr>
            <a:r>
              <a:rPr lang="fr-CA" altLang="fr-FR" sz="2000" smtClean="0"/>
              <a:t>Se rendre</a:t>
            </a:r>
          </a:p>
          <a:p>
            <a:pPr algn="ctr">
              <a:lnSpc>
                <a:spcPct val="90000"/>
              </a:lnSpc>
              <a:buFontTx/>
              <a:buNone/>
            </a:pPr>
            <a:r>
              <a:rPr lang="fr-CA" altLang="fr-FR" sz="2000" smtClean="0"/>
              <a:t>Exécuter le travail</a:t>
            </a:r>
          </a:p>
          <a:p>
            <a:pPr algn="ctr">
              <a:lnSpc>
                <a:spcPct val="90000"/>
              </a:lnSpc>
              <a:buFontTx/>
              <a:buNone/>
            </a:pPr>
            <a:r>
              <a:rPr lang="fr-CA" altLang="fr-FR" sz="2000" smtClean="0"/>
              <a:t>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custDataLst>
              <p:tags r:id="rId1"/>
            </p:custDataLst>
          </p:nvPr>
        </p:nvSpPr>
        <p:spPr/>
        <p:txBody>
          <a:bodyPr/>
          <a:lstStyle/>
          <a:p>
            <a:pPr algn="l" eaLnBrk="1" hangingPunct="1"/>
            <a:r>
              <a:rPr lang="fr-CA" altLang="fr-FR" b="1" smtClean="0">
                <a:solidFill>
                  <a:srgbClr val="FF0000"/>
                </a:solidFill>
              </a:rPr>
              <a:t>Autonomie</a:t>
            </a:r>
          </a:p>
        </p:txBody>
      </p:sp>
      <p:sp>
        <p:nvSpPr>
          <p:cNvPr id="7171" name="Rectangle 3"/>
          <p:cNvSpPr>
            <a:spLocks noGrp="1" noChangeArrowheads="1"/>
          </p:cNvSpPr>
          <p:nvPr>
            <p:ph type="body" idx="1"/>
            <p:custDataLst>
              <p:tags r:id="rId2"/>
            </p:custDataLst>
          </p:nvPr>
        </p:nvSpPr>
        <p:spPr>
          <a:xfrm>
            <a:off x="457200" y="1484313"/>
            <a:ext cx="8229600" cy="5068887"/>
          </a:xfrm>
        </p:spPr>
        <p:txBody>
          <a:bodyPr/>
          <a:lstStyle/>
          <a:p>
            <a:pPr eaLnBrk="1" hangingPunct="1">
              <a:lnSpc>
                <a:spcPct val="90000"/>
              </a:lnSpc>
            </a:pPr>
            <a:r>
              <a:rPr lang="fr-CA" altLang="fr-FR" sz="2400" smtClean="0">
                <a:solidFill>
                  <a:schemeClr val="accent2"/>
                </a:solidFill>
              </a:rPr>
              <a:t>Droit et responsabilité pour un individu		       à se prendre en charge pour :</a:t>
            </a:r>
          </a:p>
          <a:p>
            <a:pPr lvl="1" eaLnBrk="1" hangingPunct="1">
              <a:lnSpc>
                <a:spcPct val="90000"/>
              </a:lnSpc>
            </a:pPr>
            <a:r>
              <a:rPr lang="fr-CA" altLang="fr-FR" sz="2000" smtClean="0"/>
              <a:t>effectuer des choix, </a:t>
            </a:r>
          </a:p>
          <a:p>
            <a:pPr lvl="1" eaLnBrk="1" hangingPunct="1">
              <a:lnSpc>
                <a:spcPct val="90000"/>
              </a:lnSpc>
            </a:pPr>
            <a:r>
              <a:rPr lang="fr-CA" altLang="fr-FR" sz="2000" smtClean="0"/>
              <a:t>prendre des décisions </a:t>
            </a:r>
          </a:p>
          <a:p>
            <a:pPr lvl="1" eaLnBrk="1" hangingPunct="1">
              <a:lnSpc>
                <a:spcPct val="90000"/>
              </a:lnSpc>
            </a:pPr>
            <a:r>
              <a:rPr lang="fr-CA" altLang="fr-FR" sz="2000" smtClean="0"/>
              <a:t>et manifester une indépendance relative dans ses comportements*</a:t>
            </a:r>
          </a:p>
          <a:p>
            <a:pPr lvl="1" eaLnBrk="1" hangingPunct="1">
              <a:lnSpc>
                <a:spcPct val="90000"/>
              </a:lnSpc>
              <a:buFontTx/>
              <a:buNone/>
            </a:pPr>
            <a:r>
              <a:rPr lang="fr-CA" altLang="fr-FR" sz="2400" smtClean="0">
                <a:solidFill>
                  <a:schemeClr val="accent2"/>
                </a:solidFill>
              </a:rPr>
              <a:t>… dans le but de répondre à ses besoins</a:t>
            </a:r>
          </a:p>
          <a:p>
            <a:pPr eaLnBrk="1" hangingPunct="1">
              <a:lnSpc>
                <a:spcPct val="90000"/>
              </a:lnSpc>
            </a:pPr>
            <a:r>
              <a:rPr lang="fr-CA" altLang="fr-FR" sz="2400" smtClean="0">
                <a:solidFill>
                  <a:schemeClr val="accent2"/>
                </a:solidFill>
              </a:rPr>
              <a:t>Ne peut être que relative, susceptible de degré et de progrès</a:t>
            </a:r>
          </a:p>
          <a:p>
            <a:pPr eaLnBrk="1" hangingPunct="1">
              <a:lnSpc>
                <a:spcPct val="90000"/>
              </a:lnSpc>
            </a:pPr>
            <a:r>
              <a:rPr lang="fr-CA" altLang="fr-FR" sz="2400" smtClean="0">
                <a:solidFill>
                  <a:schemeClr val="accent2"/>
                </a:solidFill>
              </a:rPr>
              <a:t>Implique: </a:t>
            </a:r>
            <a:r>
              <a:rPr lang="fr-CA" altLang="fr-FR" sz="2400" i="1" smtClean="0">
                <a:solidFill>
                  <a:schemeClr val="accent2"/>
                </a:solidFill>
              </a:rPr>
              <a:t>passer à l’action et assumer les conséquences de ses choix</a:t>
            </a:r>
          </a:p>
          <a:p>
            <a:pPr eaLnBrk="1" hangingPunct="1">
              <a:lnSpc>
                <a:spcPct val="90000"/>
              </a:lnSpc>
              <a:buFontTx/>
              <a:buNone/>
            </a:pPr>
            <a:endParaRPr lang="fr-CA" altLang="fr-FR" sz="2400" i="1" smtClean="0">
              <a:solidFill>
                <a:schemeClr val="accent2"/>
              </a:solidFill>
            </a:endParaRPr>
          </a:p>
          <a:p>
            <a:pPr eaLnBrk="1" hangingPunct="1">
              <a:lnSpc>
                <a:spcPct val="90000"/>
              </a:lnSpc>
              <a:buFontTx/>
              <a:buNone/>
            </a:pPr>
            <a:r>
              <a:rPr lang="fr-CA" altLang="fr-FR" sz="2400" smtClean="0"/>
              <a:t>*  </a:t>
            </a:r>
            <a:r>
              <a:rPr lang="fr-CA" altLang="fr-FR" sz="1200" i="1" smtClean="0"/>
              <a:t>Le rôle de l’accompagnateur dans la réussite de l’élève</a:t>
            </a:r>
            <a:r>
              <a:rPr lang="fr-CA" altLang="fr-FR" sz="1200" smtClean="0"/>
              <a:t>, Serv. rég. de soutien et d’expertise en adaptation scolaire régions 03-12, octobre 2007, p. 51</a:t>
            </a:r>
          </a:p>
        </p:txBody>
      </p:sp>
      <p:pic>
        <p:nvPicPr>
          <p:cNvPr id="7172" name="Picture 5" descr="autonomie-def-6461"/>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6300788" y="836613"/>
            <a:ext cx="2476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7" descr="078294_Mercedes-Benz_Classe_B_E-Cell_Plus_A_autonomie_prolongee"/>
          <p:cNvPicPr>
            <a:picLocks noChangeAspect="1" noChangeArrowheads="1"/>
          </p:cNvPicPr>
          <p:nvPr>
            <p:custDataLst>
              <p:tags r:id="rId4"/>
            </p:custDataLst>
          </p:nvPr>
        </p:nvPicPr>
        <p:blipFill>
          <a:blip r:embed="rId9">
            <a:extLst>
              <a:ext uri="{28A0092B-C50C-407E-A947-70E740481C1C}">
                <a14:useLocalDpi xmlns:a14="http://schemas.microsoft.com/office/drawing/2010/main" val="0"/>
              </a:ext>
            </a:extLst>
          </a:blip>
          <a:srcRect/>
          <a:stretch>
            <a:fillRect/>
          </a:stretch>
        </p:blipFill>
        <p:spPr bwMode="auto">
          <a:xfrm>
            <a:off x="3779838" y="333375"/>
            <a:ext cx="1811337"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9" descr="ANd9GcTB-6PcAPEr3-ogUuLoU1kiAF5QxAho3kjKy5UpExuQbEKM6tE0Dw">
            <a:hlinkClick r:id="rId10"/>
          </p:cNvPr>
          <p:cNvPicPr>
            <a:picLocks noChangeAspect="1" noChangeArrowheads="1"/>
          </p:cNvPicPr>
          <p:nvPr>
            <p:custDataLst>
              <p:tags r:id="rId5"/>
            </p:custDataLst>
          </p:nvPr>
        </p:nvPicPr>
        <p:blipFill>
          <a:blip r:embed="rId11">
            <a:extLst>
              <a:ext uri="{28A0092B-C50C-407E-A947-70E740481C1C}">
                <a14:useLocalDpi xmlns:a14="http://schemas.microsoft.com/office/drawing/2010/main" val="0"/>
              </a:ext>
            </a:extLst>
          </a:blip>
          <a:srcRect/>
          <a:stretch>
            <a:fillRect/>
          </a:stretch>
        </p:blipFill>
        <p:spPr bwMode="auto">
          <a:xfrm>
            <a:off x="7235825" y="2781300"/>
            <a:ext cx="140493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fr-CA" altLang="fr-FR" smtClean="0"/>
              <a:t>Expérimenter du bénévolat:</a:t>
            </a:r>
          </a:p>
        </p:txBody>
      </p:sp>
      <p:sp>
        <p:nvSpPr>
          <p:cNvPr id="33795" name="Rectangle 3"/>
          <p:cNvSpPr>
            <a:spLocks noGrp="1" noChangeArrowheads="1"/>
          </p:cNvSpPr>
          <p:nvPr>
            <p:ph type="body" idx="1"/>
          </p:nvPr>
        </p:nvSpPr>
        <p:spPr>
          <a:xfrm>
            <a:off x="457200" y="1600200"/>
            <a:ext cx="8229600" cy="4852988"/>
          </a:xfrm>
        </p:spPr>
        <p:txBody>
          <a:bodyPr/>
          <a:lstStyle/>
          <a:p>
            <a:r>
              <a:rPr lang="fr-CA" altLang="fr-FR" sz="2800" smtClean="0"/>
              <a:t>Quels sont les choix? Quoi choisir?</a:t>
            </a:r>
          </a:p>
          <a:p>
            <a:r>
              <a:rPr lang="fr-CA" altLang="fr-FR" sz="2800" smtClean="0"/>
              <a:t>Où chercher?</a:t>
            </a:r>
          </a:p>
          <a:p>
            <a:r>
              <a:rPr lang="fr-CA" altLang="fr-FR" sz="2800" smtClean="0"/>
              <a:t>S’informer</a:t>
            </a:r>
          </a:p>
          <a:p>
            <a:r>
              <a:rPr lang="fr-CA" altLang="fr-FR" sz="2800" smtClean="0"/>
              <a:t>S’organiser dans le temps (horaire)</a:t>
            </a:r>
          </a:p>
          <a:p>
            <a:r>
              <a:rPr lang="fr-CA" altLang="fr-FR" sz="2800" smtClean="0"/>
              <a:t>Se rendre (transport)</a:t>
            </a:r>
          </a:p>
          <a:p>
            <a:r>
              <a:rPr lang="fr-CA" altLang="fr-FR" sz="2800" smtClean="0"/>
              <a:t>Faire connaissance, visiter, comprendre les tâches, …</a:t>
            </a:r>
          </a:p>
          <a:p>
            <a:r>
              <a:rPr lang="fr-CA" altLang="fr-FR" sz="2800" smtClean="0"/>
              <a:t>Persévérer</a:t>
            </a:r>
          </a:p>
          <a:p>
            <a:r>
              <a:rPr lang="fr-CA" altLang="fr-FR" sz="2800" smtClean="0"/>
              <a:t>Apprécier les bénéfices de son engagement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ph type="body" idx="1"/>
          </p:nvPr>
        </p:nvSpPr>
        <p:spPr>
          <a:xfrm>
            <a:off x="468313" y="260350"/>
            <a:ext cx="8229600" cy="6337300"/>
          </a:xfrm>
          <a:solidFill>
            <a:srgbClr val="FFFF66">
              <a:alpha val="47058"/>
            </a:srgbClr>
          </a:solidFill>
          <a:ln>
            <a:solidFill>
              <a:srgbClr val="E9FD73">
                <a:alpha val="52156"/>
              </a:srgbClr>
            </a:solidFill>
            <a:miter lim="800000"/>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buFontTx/>
              <a:buNone/>
            </a:pPr>
            <a:r>
              <a:rPr lang="fr-CA" altLang="fr-FR" sz="2000" smtClean="0"/>
              <a:t>	</a:t>
            </a:r>
            <a:r>
              <a:rPr lang="fr-CA" altLang="fr-FR" sz="2000" b="1" smtClean="0"/>
              <a:t>S’EXERCER:</a:t>
            </a:r>
          </a:p>
          <a:p>
            <a:pPr marL="457200" indent="-457200">
              <a:lnSpc>
                <a:spcPct val="80000"/>
              </a:lnSpc>
              <a:buFontTx/>
              <a:buNone/>
            </a:pPr>
            <a:endParaRPr lang="fr-CA" altLang="fr-FR" sz="2000" b="1" smtClean="0"/>
          </a:p>
          <a:p>
            <a:pPr marL="457200" indent="-457200">
              <a:lnSpc>
                <a:spcPct val="80000"/>
              </a:lnSpc>
              <a:buFontTx/>
              <a:buNone/>
            </a:pPr>
            <a:r>
              <a:rPr lang="fr-CA" altLang="fr-FR" sz="2000" smtClean="0"/>
              <a:t>	</a:t>
            </a:r>
            <a:r>
              <a:rPr lang="fr-CA" altLang="fr-FR" sz="2400" smtClean="0"/>
              <a:t>La 1</a:t>
            </a:r>
            <a:r>
              <a:rPr lang="fr-CA" altLang="fr-FR" sz="2400" baseline="30000" smtClean="0"/>
              <a:t>ère</a:t>
            </a:r>
            <a:r>
              <a:rPr lang="fr-CA" altLang="fr-FR" sz="2400" smtClean="0"/>
              <a:t> rencontre de parents de l’année aura bientôt lieu. Les enseignants souhaitent les accueillir de manière spéciale. Tout est déjà planifié. les élèves savent que les parents visiteront les locaux puis on leur servira une collation. Chaque élève devra:</a:t>
            </a:r>
          </a:p>
          <a:p>
            <a:pPr marL="838200" lvl="1" indent="-381000">
              <a:lnSpc>
                <a:spcPct val="80000"/>
              </a:lnSpc>
              <a:buFontTx/>
              <a:buAutoNum type="arabicPeriod"/>
            </a:pPr>
            <a:r>
              <a:rPr lang="fr-CA" altLang="fr-FR" sz="2400" i="1" smtClean="0">
                <a:solidFill>
                  <a:srgbClr val="FF0000"/>
                </a:solidFill>
              </a:rPr>
              <a:t>Choisir son moment pour manifester son intention d’être bénévole et s’informer des rôles possibles</a:t>
            </a:r>
          </a:p>
          <a:p>
            <a:pPr marL="838200" lvl="1" indent="-381000">
              <a:lnSpc>
                <a:spcPct val="80000"/>
              </a:lnSpc>
              <a:buFontTx/>
              <a:buAutoNum type="arabicPeriod"/>
            </a:pPr>
            <a:r>
              <a:rPr lang="fr-CA" altLang="fr-FR" sz="2400" i="1" smtClean="0">
                <a:solidFill>
                  <a:srgbClr val="FF0000"/>
                </a:solidFill>
              </a:rPr>
              <a:t>Choisir et faire approuver son rôle		</a:t>
            </a:r>
          </a:p>
          <a:p>
            <a:pPr marL="838200" lvl="1" indent="-381000">
              <a:lnSpc>
                <a:spcPct val="80000"/>
              </a:lnSpc>
              <a:buFontTx/>
              <a:buAutoNum type="arabicPeriod"/>
            </a:pPr>
            <a:r>
              <a:rPr lang="fr-CA" altLang="fr-FR" sz="2400" i="1" smtClean="0">
                <a:solidFill>
                  <a:srgbClr val="FF0000"/>
                </a:solidFill>
              </a:rPr>
              <a:t>Se présenter aux exercices: recevoir les consignes, les garder en mémoire, pratiquer, etc</a:t>
            </a:r>
          </a:p>
          <a:p>
            <a:pPr marL="838200" lvl="1" indent="-381000">
              <a:lnSpc>
                <a:spcPct val="80000"/>
              </a:lnSpc>
              <a:buFontTx/>
              <a:buAutoNum type="arabicPeriod"/>
            </a:pPr>
            <a:r>
              <a:rPr lang="fr-CA" altLang="fr-FR" sz="2400" i="1" smtClean="0">
                <a:solidFill>
                  <a:srgbClr val="FF0000"/>
                </a:solidFill>
              </a:rPr>
              <a:t>Mettre à l’agenda l’heure et la date de la rencontre</a:t>
            </a:r>
          </a:p>
          <a:p>
            <a:pPr marL="838200" lvl="1" indent="-381000">
              <a:lnSpc>
                <a:spcPct val="80000"/>
              </a:lnSpc>
              <a:buFontTx/>
              <a:buAutoNum type="arabicPeriod"/>
            </a:pPr>
            <a:r>
              <a:rPr lang="fr-CA" altLang="fr-FR" sz="2400" i="1" smtClean="0">
                <a:solidFill>
                  <a:srgbClr val="FF0000"/>
                </a:solidFill>
              </a:rPr>
              <a:t>Se présenter</a:t>
            </a:r>
            <a:r>
              <a:rPr lang="fr-CA" altLang="fr-FR" sz="2400" smtClean="0">
                <a:solidFill>
                  <a:srgbClr val="FF0000"/>
                </a:solidFill>
              </a:rPr>
              <a:t> </a:t>
            </a:r>
            <a:r>
              <a:rPr lang="fr-CA" altLang="fr-FR" sz="2400" i="1" smtClean="0">
                <a:solidFill>
                  <a:srgbClr val="FF0000"/>
                </a:solidFill>
              </a:rPr>
              <a:t>le soir de la rencontre</a:t>
            </a:r>
          </a:p>
          <a:p>
            <a:pPr marL="838200" lvl="1" indent="-381000">
              <a:lnSpc>
                <a:spcPct val="80000"/>
              </a:lnSpc>
              <a:buFontTx/>
              <a:buAutoNum type="arabicPeriod"/>
            </a:pPr>
            <a:r>
              <a:rPr lang="fr-CA" altLang="fr-FR" sz="2400" i="1" smtClean="0">
                <a:solidFill>
                  <a:srgbClr val="FF0000"/>
                </a:solidFill>
              </a:rPr>
              <a:t>Exécuter ses tâches</a:t>
            </a:r>
          </a:p>
          <a:p>
            <a:pPr marL="838200" lvl="1" indent="-381000">
              <a:lnSpc>
                <a:spcPct val="80000"/>
              </a:lnSpc>
              <a:buFontTx/>
              <a:buAutoNum type="arabicPeriod"/>
            </a:pPr>
            <a:r>
              <a:rPr lang="fr-CA" altLang="fr-FR" sz="2400" i="1" smtClean="0">
                <a:solidFill>
                  <a:srgbClr val="FF0000"/>
                </a:solidFill>
              </a:rPr>
              <a:t>Participer à l’échange sur la démarche et les retombées de l’expérience</a:t>
            </a:r>
            <a:r>
              <a:rPr lang="fr-CA" altLang="fr-FR" sz="2400" smtClean="0">
                <a:solidFill>
                  <a:srgbClr val="008000"/>
                </a:solidFill>
              </a:rPr>
              <a:t> </a:t>
            </a:r>
          </a:p>
          <a:p>
            <a:pPr marL="457200" indent="-457200">
              <a:lnSpc>
                <a:spcPct val="80000"/>
              </a:lnSpc>
              <a:buFontTx/>
              <a:buNone/>
            </a:pPr>
            <a:r>
              <a:rPr lang="fr-CA" altLang="fr-FR" sz="2400" smtClean="0"/>
              <a:t>	Deux fois: exercice avec une fausse date et démarche écrite. 3e fois: pour vrai, sans la démarche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custDataLst>
              <p:tags r:id="rId1"/>
            </p:custDataLst>
          </p:nvPr>
        </p:nvSpPr>
        <p:spPr>
          <a:xfrm>
            <a:off x="468313" y="404813"/>
            <a:ext cx="8229600" cy="1143000"/>
          </a:xfrm>
        </p:spPr>
        <p:txBody>
          <a:bodyPr/>
          <a:lstStyle/>
          <a:p>
            <a:pPr eaLnBrk="1" hangingPunct="1"/>
            <a:r>
              <a:rPr lang="fr-CA" altLang="fr-FR" smtClean="0"/>
              <a:t>Évaluer</a:t>
            </a:r>
          </a:p>
        </p:txBody>
      </p:sp>
      <p:sp>
        <p:nvSpPr>
          <p:cNvPr id="37891" name="Rectangle 3"/>
          <p:cNvSpPr>
            <a:spLocks noGrp="1" noChangeArrowheads="1"/>
          </p:cNvSpPr>
          <p:nvPr>
            <p:ph type="body" idx="1"/>
            <p:custDataLst>
              <p:tags r:id="rId2"/>
            </p:custDataLst>
          </p:nvPr>
        </p:nvSpPr>
        <p:spPr>
          <a:xfrm>
            <a:off x="468313" y="1628775"/>
            <a:ext cx="8229600" cy="4525963"/>
          </a:xfrm>
        </p:spPr>
        <p:txBody>
          <a:bodyPr/>
          <a:lstStyle/>
          <a:p>
            <a:pPr eaLnBrk="1" hangingPunct="1">
              <a:buFontTx/>
              <a:buNone/>
            </a:pPr>
            <a:r>
              <a:rPr lang="fr-CA" altLang="fr-FR" sz="2800" b="1" smtClean="0">
                <a:solidFill>
                  <a:srgbClr val="FF0000"/>
                </a:solidFill>
                <a:sym typeface="Wingdings" panose="05000000000000000000" pitchFamily="2" charset="2"/>
              </a:rPr>
              <a:t> </a:t>
            </a:r>
            <a:r>
              <a:rPr lang="fr-CA" altLang="fr-FR" sz="2800" b="1" smtClean="0">
                <a:solidFill>
                  <a:srgbClr val="FF0000"/>
                </a:solidFill>
              </a:rPr>
              <a:t>Appréciation globale pour la matière</a:t>
            </a:r>
          </a:p>
          <a:p>
            <a:pPr eaLnBrk="1" hangingPunct="1">
              <a:buFontTx/>
              <a:buNone/>
            </a:pPr>
            <a:r>
              <a:rPr lang="fr-CA" altLang="fr-FR" sz="2800" b="1" smtClean="0">
                <a:solidFill>
                  <a:schemeClr val="hlink"/>
                </a:solidFill>
              </a:rPr>
              <a:t>Critères de la matière APS</a:t>
            </a:r>
          </a:p>
          <a:p>
            <a:pPr eaLnBrk="1" hangingPunct="1"/>
            <a:r>
              <a:rPr lang="fr-CA" altLang="fr-FR" sz="2800" smtClean="0"/>
              <a:t>Maîtrise des connaissances ciblées dans le programme</a:t>
            </a:r>
          </a:p>
          <a:p>
            <a:pPr eaLnBrk="1" hangingPunct="1"/>
            <a:r>
              <a:rPr lang="fr-CA" altLang="fr-FR" sz="2800" smtClean="0"/>
              <a:t>Compréhension juste d’une situation de vie courante</a:t>
            </a:r>
          </a:p>
          <a:p>
            <a:pPr eaLnBrk="1" hangingPunct="1"/>
            <a:r>
              <a:rPr lang="fr-CA" altLang="fr-FR" sz="2800" smtClean="0"/>
              <a:t>Pertinence des choix</a:t>
            </a:r>
          </a:p>
          <a:p>
            <a:pPr eaLnBrk="1" hangingPunct="1"/>
            <a:r>
              <a:rPr lang="fr-CA" altLang="fr-FR" sz="2800" smtClean="0"/>
              <a:t>Cohérence dans l’action</a:t>
            </a:r>
          </a:p>
          <a:p>
            <a:pPr eaLnBrk="1" hangingPunct="1"/>
            <a:r>
              <a:rPr lang="fr-CA" altLang="fr-FR" sz="2800" smtClean="0"/>
              <a:t>Regard critique sur son action*</a:t>
            </a:r>
          </a:p>
          <a:p>
            <a:pPr eaLnBrk="1" hangingPunct="1"/>
            <a:endParaRPr lang="fr-CA" altLang="fr-FR" sz="2800" smtClean="0"/>
          </a:p>
          <a:p>
            <a:pPr eaLnBrk="1" hangingPunct="1"/>
            <a:endParaRPr lang="fr-CA" altLang="fr-FR" sz="28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404813"/>
            <a:ext cx="8229600" cy="720725"/>
          </a:xfrm>
        </p:spPr>
        <p:txBody>
          <a:bodyPr/>
          <a:lstStyle/>
          <a:p>
            <a:r>
              <a:rPr lang="fr-CA" altLang="fr-FR" sz="3600" smtClean="0"/>
              <a:t>Évaluer</a:t>
            </a:r>
          </a:p>
        </p:txBody>
      </p:sp>
      <p:sp>
        <p:nvSpPr>
          <p:cNvPr id="38915" name="Rectangle 3"/>
          <p:cNvSpPr>
            <a:spLocks noGrp="1" noChangeArrowheads="1"/>
          </p:cNvSpPr>
          <p:nvPr>
            <p:ph type="body" sz="half" idx="1"/>
          </p:nvPr>
        </p:nvSpPr>
        <p:spPr>
          <a:xfrm>
            <a:off x="179388" y="1628775"/>
            <a:ext cx="2520950" cy="4525963"/>
          </a:xfrm>
        </p:spPr>
        <p:txBody>
          <a:bodyPr/>
          <a:lstStyle/>
          <a:p>
            <a:pPr>
              <a:lnSpc>
                <a:spcPct val="80000"/>
              </a:lnSpc>
            </a:pPr>
            <a:r>
              <a:rPr lang="fr-CA" altLang="fr-FR" sz="2000" smtClean="0">
                <a:solidFill>
                  <a:schemeClr val="accent2"/>
                </a:solidFill>
              </a:rPr>
              <a:t>Compréhension juste d’une situation de vie courante</a:t>
            </a:r>
          </a:p>
          <a:p>
            <a:pPr>
              <a:lnSpc>
                <a:spcPct val="80000"/>
              </a:lnSpc>
              <a:buFontTx/>
              <a:buNone/>
            </a:pPr>
            <a:endParaRPr lang="fr-CA" altLang="fr-FR" sz="2000" smtClean="0"/>
          </a:p>
          <a:p>
            <a:pPr>
              <a:lnSpc>
                <a:spcPct val="80000"/>
              </a:lnSpc>
            </a:pPr>
            <a:r>
              <a:rPr lang="fr-CA" altLang="fr-FR" sz="2000" smtClean="0"/>
              <a:t>Pertinence de ses choix</a:t>
            </a:r>
          </a:p>
          <a:p>
            <a:pPr>
              <a:lnSpc>
                <a:spcPct val="80000"/>
              </a:lnSpc>
            </a:pPr>
            <a:endParaRPr lang="fr-CA" altLang="fr-FR" sz="2000" smtClean="0"/>
          </a:p>
          <a:p>
            <a:pPr>
              <a:lnSpc>
                <a:spcPct val="80000"/>
              </a:lnSpc>
            </a:pPr>
            <a:r>
              <a:rPr lang="fr-CA" altLang="fr-FR" sz="2000" smtClean="0"/>
              <a:t>Cohérence dans l’action</a:t>
            </a:r>
          </a:p>
          <a:p>
            <a:pPr>
              <a:lnSpc>
                <a:spcPct val="80000"/>
              </a:lnSpc>
            </a:pPr>
            <a:endParaRPr lang="fr-CA" altLang="fr-FR" sz="2000" smtClean="0"/>
          </a:p>
          <a:p>
            <a:pPr>
              <a:lnSpc>
                <a:spcPct val="80000"/>
              </a:lnSpc>
            </a:pPr>
            <a:r>
              <a:rPr lang="fr-CA" altLang="fr-FR" sz="2000" smtClean="0">
                <a:solidFill>
                  <a:srgbClr val="009900"/>
                </a:solidFill>
              </a:rPr>
              <a:t>Regard critique sur son action*</a:t>
            </a:r>
          </a:p>
        </p:txBody>
      </p:sp>
      <p:pic>
        <p:nvPicPr>
          <p:cNvPr id="38916" name="Picture 7"/>
          <p:cNvPicPr>
            <a:picLocks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2484438" y="1341438"/>
            <a:ext cx="3289300" cy="511333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1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2060575"/>
            <a:ext cx="3492500" cy="345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403225"/>
            <a:ext cx="8229600" cy="1370013"/>
          </a:xfrm>
        </p:spPr>
        <p:txBody>
          <a:bodyPr/>
          <a:lstStyle/>
          <a:p>
            <a:r>
              <a:rPr lang="fr-CA" altLang="fr-FR" sz="4000" b="1" smtClean="0">
                <a:solidFill>
                  <a:schemeClr val="hlink"/>
                </a:solidFill>
              </a:rPr>
              <a:t>Compétence 3</a:t>
            </a:r>
            <a:br>
              <a:rPr lang="fr-CA" altLang="fr-FR" sz="4000" b="1" smtClean="0">
                <a:solidFill>
                  <a:schemeClr val="hlink"/>
                </a:solidFill>
              </a:rPr>
            </a:br>
            <a:r>
              <a:rPr lang="fr-CA" altLang="fr-FR" sz="4000" b="1" smtClean="0">
                <a:solidFill>
                  <a:schemeClr val="hlink"/>
                </a:solidFill>
              </a:rPr>
              <a:t>Évaluer </a:t>
            </a:r>
            <a:r>
              <a:rPr lang="fr-CA" altLang="fr-FR" sz="3200" b="1" smtClean="0">
                <a:solidFill>
                  <a:schemeClr val="hlink"/>
                </a:solidFill>
              </a:rPr>
              <a:t>(suite)</a:t>
            </a:r>
          </a:p>
        </p:txBody>
      </p:sp>
      <p:sp>
        <p:nvSpPr>
          <p:cNvPr id="39939" name="Rectangle 3"/>
          <p:cNvSpPr>
            <a:spLocks noGrp="1" noChangeArrowheads="1"/>
          </p:cNvSpPr>
          <p:nvPr>
            <p:ph type="body" idx="1"/>
          </p:nvPr>
        </p:nvSpPr>
        <p:spPr>
          <a:xfrm>
            <a:off x="468313" y="2276475"/>
            <a:ext cx="8229600" cy="4103688"/>
          </a:xfrm>
        </p:spPr>
        <p:txBody>
          <a:bodyPr/>
          <a:lstStyle/>
          <a:p>
            <a:pPr>
              <a:lnSpc>
                <a:spcPct val="80000"/>
              </a:lnSpc>
            </a:pPr>
            <a:r>
              <a:rPr lang="fr-CA" altLang="fr-FR" sz="2400" smtClean="0"/>
              <a:t>Il est essentiel d’expliquer et de faire vivre aux élèves comment «devenir capable» de s’impliquer dans son milieu, de </a:t>
            </a:r>
            <a:r>
              <a:rPr lang="fr-CA" altLang="fr-FR" sz="2400" i="1" smtClean="0"/>
              <a:t>construire</a:t>
            </a:r>
            <a:r>
              <a:rPr lang="fr-CA" altLang="fr-FR" sz="2400" smtClean="0"/>
              <a:t> leur compréhension et de la vérifier régulièrement</a:t>
            </a:r>
          </a:p>
          <a:p>
            <a:pPr>
              <a:lnSpc>
                <a:spcPct val="80000"/>
              </a:lnSpc>
            </a:pPr>
            <a:endParaRPr lang="fr-CA" altLang="fr-FR" sz="2400" smtClean="0"/>
          </a:p>
          <a:p>
            <a:pPr>
              <a:lnSpc>
                <a:spcPct val="80000"/>
              </a:lnSpc>
              <a:buFontTx/>
              <a:buNone/>
            </a:pPr>
            <a:endParaRPr lang="fr-CA" altLang="fr-FR" sz="2400" smtClean="0"/>
          </a:p>
          <a:p>
            <a:pPr>
              <a:lnSpc>
                <a:spcPct val="80000"/>
              </a:lnSpc>
            </a:pPr>
            <a:r>
              <a:rPr lang="fr-CA" altLang="fr-FR" sz="2400" smtClean="0"/>
              <a:t>Chacun développera </a:t>
            </a:r>
            <a:r>
              <a:rPr lang="fr-CA" altLang="fr-FR" sz="2400" i="1" smtClean="0"/>
              <a:t>le plus loin possible</a:t>
            </a:r>
            <a:r>
              <a:rPr lang="fr-CA" altLang="fr-FR" sz="2400" smtClean="0"/>
              <a:t> son autonomie. Recourir à une aide pertinente en fait partie. </a:t>
            </a:r>
            <a:endParaRPr lang="fr-CA" altLang="fr-FR" sz="2400" smtClean="0">
              <a:solidFill>
                <a:schemeClr val="hlink"/>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457200" y="1341438"/>
            <a:ext cx="8229600" cy="5256212"/>
          </a:xfrm>
        </p:spPr>
        <p:txBody>
          <a:bodyPr/>
          <a:lstStyle/>
          <a:p>
            <a:pPr algn="ctr">
              <a:lnSpc>
                <a:spcPct val="90000"/>
              </a:lnSpc>
              <a:buFontTx/>
              <a:buNone/>
            </a:pPr>
            <a:r>
              <a:rPr lang="fr-CA" altLang="fr-FR" sz="2400" b="1" smtClean="0">
                <a:solidFill>
                  <a:srgbClr val="FF0000"/>
                </a:solidFill>
              </a:rPr>
              <a:t>Exemple:</a:t>
            </a:r>
            <a:endParaRPr lang="fr-CA" altLang="fr-FR" sz="1000" smtClean="0">
              <a:solidFill>
                <a:schemeClr val="hlink"/>
              </a:solidFill>
            </a:endParaRPr>
          </a:p>
          <a:p>
            <a:pPr>
              <a:lnSpc>
                <a:spcPct val="90000"/>
              </a:lnSpc>
              <a:buFontTx/>
              <a:buNone/>
            </a:pPr>
            <a:r>
              <a:rPr lang="fr-CA" altLang="fr-FR" sz="2400" smtClean="0">
                <a:solidFill>
                  <a:schemeClr val="hlink"/>
                </a:solidFill>
              </a:rPr>
              <a:t>	</a:t>
            </a:r>
            <a:r>
              <a:rPr lang="fr-CA" altLang="fr-FR" sz="2400" smtClean="0">
                <a:solidFill>
                  <a:srgbClr val="003300"/>
                </a:solidFill>
              </a:rPr>
              <a:t>Luciano a une TSA. Il a identifié qu’il voulait laver des cages à la SPCA parce qu’il a des temps libres, il aime les animaux et il n’a pas beaucoup d’odorat. Il s’est renseigné par internet, ils ont besoin de bénévoles dans l’équipe multidisciplinaire</a:t>
            </a:r>
            <a:r>
              <a:rPr lang="fr-CA" altLang="fr-FR" sz="2400" smtClean="0">
                <a:solidFill>
                  <a:schemeClr val="hlink"/>
                </a:solidFill>
              </a:rPr>
              <a:t>. Luciano demande de l’aide pour finaliser les démarches et se rendre sur les lieux les premières fois. Pour se sécuriser, il veut aussi qu’une personne qu’il connaît reste avec lui pour la durée de ses premières expériences (2 premiers jours). </a:t>
            </a:r>
            <a:r>
              <a:rPr lang="fr-CA" altLang="fr-FR" sz="2400" smtClean="0">
                <a:solidFill>
                  <a:srgbClr val="003300"/>
                </a:solidFill>
              </a:rPr>
              <a:t>Il met à l’agenda les dates des deux premiers mois, se prépare par lui-même le jour venu. Il persévère depuis un mois déjà. Il décrit ce qu’il fait à la SPCA quand on lui présente des photos. Il dit qu’il aime ça.</a:t>
            </a:r>
          </a:p>
          <a:p>
            <a:pPr>
              <a:lnSpc>
                <a:spcPct val="90000"/>
              </a:lnSpc>
            </a:pPr>
            <a:endParaRPr lang="fr-CA" altLang="fr-FR" sz="2000" smtClean="0">
              <a:solidFill>
                <a:srgbClr val="003300"/>
              </a:solidFill>
            </a:endParaRPr>
          </a:p>
        </p:txBody>
      </p:sp>
      <p:sp>
        <p:nvSpPr>
          <p:cNvPr id="40963" name="Rectangle 4"/>
          <p:cNvSpPr>
            <a:spLocks noGrp="1" noChangeArrowheads="1"/>
          </p:cNvSpPr>
          <p:nvPr>
            <p:ph type="title"/>
          </p:nvPr>
        </p:nvSpPr>
        <p:spPr>
          <a:xfrm>
            <a:off x="457200" y="115888"/>
            <a:ext cx="8229600" cy="1143000"/>
          </a:xfrm>
          <a:noFill/>
        </p:spPr>
        <p:txBody>
          <a:bodyPr/>
          <a:lstStyle/>
          <a:p>
            <a:r>
              <a:rPr lang="fr-CA" altLang="fr-FR" sz="4000" b="1" smtClean="0"/>
              <a:t>Compétence 3</a:t>
            </a:r>
            <a:br>
              <a:rPr lang="fr-CA" altLang="fr-FR" sz="4000" b="1" smtClean="0"/>
            </a:br>
            <a:r>
              <a:rPr lang="fr-CA" altLang="fr-FR" sz="4000" b="1" smtClean="0"/>
              <a:t>Évaluer (suite)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fr-CA" altLang="fr-FR" smtClean="0"/>
              <a:t>   </a:t>
            </a:r>
          </a:p>
        </p:txBody>
      </p:sp>
      <p:sp>
        <p:nvSpPr>
          <p:cNvPr id="41987" name="Rectangle 3"/>
          <p:cNvSpPr>
            <a:spLocks noGrp="1" noChangeArrowheads="1"/>
          </p:cNvSpPr>
          <p:nvPr>
            <p:ph type="body" idx="1"/>
          </p:nvPr>
        </p:nvSpPr>
        <p:spPr/>
        <p:txBody>
          <a:bodyPr/>
          <a:lstStyle/>
          <a:p>
            <a:pPr>
              <a:buFontTx/>
              <a:buNone/>
            </a:pPr>
            <a:endParaRPr lang="fr-CA" altLang="fr-FR" smtClean="0"/>
          </a:p>
          <a:p>
            <a:pPr algn="ctr">
              <a:buFontTx/>
              <a:buNone/>
            </a:pPr>
            <a:r>
              <a:rPr lang="fr-CA" altLang="fr-FR" sz="6000" smtClean="0"/>
              <a:t>FIN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custDataLst>
              <p:tags r:id="rId1"/>
            </p:custDataLst>
          </p:nvPr>
        </p:nvSpPr>
        <p:spPr/>
        <p:txBody>
          <a:bodyPr/>
          <a:lstStyle/>
          <a:p>
            <a:pPr eaLnBrk="1" hangingPunct="1"/>
            <a:r>
              <a:rPr lang="fr-CA" altLang="fr-FR" smtClean="0"/>
              <a:t>Autonomie</a:t>
            </a:r>
          </a:p>
        </p:txBody>
      </p:sp>
      <p:sp>
        <p:nvSpPr>
          <p:cNvPr id="9219" name="Rectangle 3"/>
          <p:cNvSpPr>
            <a:spLocks noGrp="1" noChangeArrowheads="1"/>
          </p:cNvSpPr>
          <p:nvPr>
            <p:ph type="body" idx="1"/>
            <p:custDataLst>
              <p:tags r:id="rId2"/>
            </p:custDataLst>
          </p:nvPr>
        </p:nvSpPr>
        <p:spPr/>
        <p:txBody>
          <a:bodyPr/>
          <a:lstStyle/>
          <a:p>
            <a:pPr eaLnBrk="1" hangingPunct="1">
              <a:buFontTx/>
              <a:buNone/>
            </a:pPr>
            <a:r>
              <a:rPr lang="fr-CA" altLang="fr-FR" smtClean="0"/>
              <a:t>… susceptible de degrés et de progrès.</a:t>
            </a:r>
          </a:p>
        </p:txBody>
      </p:sp>
      <p:pic>
        <p:nvPicPr>
          <p:cNvPr id="9220" name="Picture 5" descr="spirale_doree"/>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2627313" y="2276475"/>
            <a:ext cx="403225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260350"/>
            <a:ext cx="8229600" cy="1143000"/>
          </a:xfrm>
        </p:spPr>
        <p:txBody>
          <a:bodyPr/>
          <a:lstStyle/>
          <a:p>
            <a:r>
              <a:rPr lang="fr-CA" altLang="fr-FR" b="1" smtClean="0"/>
              <a:t>Autonomie…</a:t>
            </a:r>
          </a:p>
        </p:txBody>
      </p:sp>
      <p:sp>
        <p:nvSpPr>
          <p:cNvPr id="11267" name="Rectangle 4"/>
          <p:cNvSpPr>
            <a:spLocks noGrp="1" noChangeArrowheads="1"/>
          </p:cNvSpPr>
          <p:nvPr>
            <p:ph type="body" sz="half" idx="1"/>
          </p:nvPr>
        </p:nvSpPr>
        <p:spPr/>
        <p:txBody>
          <a:bodyPr/>
          <a:lstStyle/>
          <a:p>
            <a:pPr>
              <a:lnSpc>
                <a:spcPct val="90000"/>
              </a:lnSpc>
            </a:pPr>
            <a:r>
              <a:rPr lang="fr-CA" altLang="fr-FR" smtClean="0"/>
              <a:t>… </a:t>
            </a:r>
            <a:r>
              <a:rPr lang="fr-CA" altLang="fr-FR" sz="4400" b="1" smtClean="0"/>
              <a:t>d’action</a:t>
            </a:r>
          </a:p>
          <a:p>
            <a:pPr>
              <a:lnSpc>
                <a:spcPct val="90000"/>
              </a:lnSpc>
              <a:buFontTx/>
              <a:buNone/>
            </a:pPr>
            <a:endParaRPr lang="fr-CA" altLang="fr-FR" smtClean="0"/>
          </a:p>
          <a:p>
            <a:pPr>
              <a:lnSpc>
                <a:spcPct val="90000"/>
              </a:lnSpc>
              <a:buFontTx/>
              <a:buNone/>
            </a:pPr>
            <a:r>
              <a:rPr lang="fr-CA" altLang="fr-FR" smtClean="0"/>
              <a:t>	Fait penser à la</a:t>
            </a:r>
          </a:p>
          <a:p>
            <a:pPr>
              <a:lnSpc>
                <a:spcPct val="90000"/>
              </a:lnSpc>
              <a:buFontTx/>
              <a:buNone/>
            </a:pPr>
            <a:r>
              <a:rPr lang="fr-CA" altLang="fr-FR" smtClean="0"/>
              <a:t>	</a:t>
            </a:r>
            <a:r>
              <a:rPr lang="fr-CA" altLang="fr-FR" b="1" smtClean="0">
                <a:solidFill>
                  <a:schemeClr val="folHlink"/>
                </a:solidFill>
              </a:rPr>
              <a:t>Compétence 1</a:t>
            </a:r>
          </a:p>
          <a:p>
            <a:pPr>
              <a:lnSpc>
                <a:spcPct val="90000"/>
              </a:lnSpc>
              <a:buFontTx/>
              <a:buNone/>
            </a:pPr>
            <a:endParaRPr lang="fr-CA" altLang="fr-FR" b="1" smtClean="0">
              <a:solidFill>
                <a:schemeClr val="folHlink"/>
              </a:solidFill>
            </a:endParaRPr>
          </a:p>
          <a:p>
            <a:pPr>
              <a:lnSpc>
                <a:spcPct val="90000"/>
              </a:lnSpc>
              <a:buFontTx/>
              <a:buNone/>
            </a:pPr>
            <a:r>
              <a:rPr lang="fr-CA" altLang="fr-FR" b="1" smtClean="0">
                <a:solidFill>
                  <a:schemeClr val="folHlink"/>
                </a:solidFill>
              </a:rPr>
              <a:t>	Manifester son autonomie dans des situations de vie courante</a:t>
            </a:r>
          </a:p>
        </p:txBody>
      </p:sp>
      <p:sp>
        <p:nvSpPr>
          <p:cNvPr id="11268" name="Rectangle 5"/>
          <p:cNvSpPr>
            <a:spLocks noGrp="1" noChangeArrowheads="1"/>
          </p:cNvSpPr>
          <p:nvPr>
            <p:ph type="body" sz="half" idx="2"/>
          </p:nvPr>
        </p:nvSpPr>
        <p:spPr>
          <a:xfrm>
            <a:off x="4643438" y="1628775"/>
            <a:ext cx="4038600" cy="4525963"/>
          </a:xfrm>
        </p:spPr>
        <p:txBody>
          <a:bodyPr/>
          <a:lstStyle/>
          <a:p>
            <a:pPr>
              <a:lnSpc>
                <a:spcPct val="90000"/>
              </a:lnSpc>
            </a:pPr>
            <a:r>
              <a:rPr lang="fr-CA" altLang="fr-FR" smtClean="0"/>
              <a:t>…</a:t>
            </a:r>
            <a:r>
              <a:rPr lang="fr-CA" altLang="fr-FR" sz="4400" b="1" smtClean="0"/>
              <a:t>de décision</a:t>
            </a:r>
          </a:p>
          <a:p>
            <a:pPr>
              <a:lnSpc>
                <a:spcPct val="90000"/>
              </a:lnSpc>
              <a:buFontTx/>
              <a:buNone/>
            </a:pPr>
            <a:endParaRPr lang="fr-CA" altLang="fr-FR" smtClean="0"/>
          </a:p>
          <a:p>
            <a:pPr>
              <a:lnSpc>
                <a:spcPct val="90000"/>
              </a:lnSpc>
              <a:buFontTx/>
              <a:buNone/>
            </a:pPr>
            <a:r>
              <a:rPr lang="fr-CA" altLang="fr-FR" smtClean="0"/>
              <a:t>	Fait penser à la</a:t>
            </a:r>
          </a:p>
          <a:p>
            <a:pPr>
              <a:lnSpc>
                <a:spcPct val="90000"/>
              </a:lnSpc>
              <a:buFontTx/>
              <a:buNone/>
            </a:pPr>
            <a:r>
              <a:rPr lang="fr-CA" altLang="fr-FR" smtClean="0"/>
              <a:t>	</a:t>
            </a:r>
            <a:r>
              <a:rPr lang="fr-CA" altLang="fr-FR" b="1" smtClean="0">
                <a:solidFill>
                  <a:schemeClr val="accent2"/>
                </a:solidFill>
              </a:rPr>
              <a:t>Compétence 2</a:t>
            </a:r>
          </a:p>
          <a:p>
            <a:pPr>
              <a:lnSpc>
                <a:spcPct val="90000"/>
              </a:lnSpc>
              <a:buFontTx/>
              <a:buNone/>
            </a:pPr>
            <a:endParaRPr lang="fr-CA" altLang="fr-FR" b="1" smtClean="0">
              <a:solidFill>
                <a:schemeClr val="accent2"/>
              </a:solidFill>
            </a:endParaRPr>
          </a:p>
          <a:p>
            <a:pPr>
              <a:lnSpc>
                <a:spcPct val="90000"/>
              </a:lnSpc>
              <a:buFontTx/>
              <a:buNone/>
            </a:pPr>
            <a:r>
              <a:rPr lang="fr-CA" altLang="fr-FR" b="1" smtClean="0">
                <a:solidFill>
                  <a:schemeClr val="accent2"/>
                </a:solidFill>
              </a:rPr>
              <a:t>	Adopter une position réfléchie sur des enjeux tirés de la vie courante</a:t>
            </a:r>
          </a:p>
          <a:p>
            <a:pPr>
              <a:lnSpc>
                <a:spcPct val="90000"/>
              </a:lnSpc>
              <a:buFontTx/>
              <a:buNone/>
            </a:pPr>
            <a:endParaRPr lang="fr-CA" altLang="fr-FR" smtClean="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 name="Rectangle 4"/>
          <p:cNvSpPr>
            <a:spLocks noGrp="1" noChangeArrowheads="1"/>
          </p:cNvSpPr>
          <p:nvPr>
            <p:ph type="title"/>
            <p:custDataLst>
              <p:tags r:id="rId1"/>
            </p:custDataLst>
          </p:nvPr>
        </p:nvSpPr>
        <p:spPr>
          <a:xfrm>
            <a:off x="457200" y="414338"/>
            <a:ext cx="8229600" cy="1143000"/>
          </a:xfrm>
        </p:spPr>
        <p:txBody>
          <a:bodyPr/>
          <a:lstStyle/>
          <a:p>
            <a:pPr eaLnBrk="1" hangingPunct="1"/>
            <a:r>
              <a:rPr lang="fr-CA" altLang="fr-FR" sz="4000" b="1" smtClean="0"/>
              <a:t>Contextes de vie</a:t>
            </a:r>
            <a:br>
              <a:rPr lang="fr-CA" altLang="fr-FR" sz="4000" b="1" smtClean="0"/>
            </a:br>
            <a:r>
              <a:rPr lang="fr-CA" altLang="fr-FR" sz="3200" smtClean="0"/>
              <a:t>réels et signifiants</a:t>
            </a:r>
          </a:p>
        </p:txBody>
      </p:sp>
      <p:graphicFrame>
        <p:nvGraphicFramePr>
          <p:cNvPr id="2" name="Diagramme 1"/>
          <p:cNvGraphicFramePr/>
          <p:nvPr/>
        </p:nvGraphicFramePr>
        <p:xfrm>
          <a:off x="442913" y="1844675"/>
          <a:ext cx="8208962" cy="38163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42" name="Rectangle 21"/>
          <p:cNvSpPr>
            <a:spLocks noChangeArrowheads="1"/>
          </p:cNvSpPr>
          <p:nvPr>
            <p:custDataLst>
              <p:tags r:id="rId2"/>
            </p:custDataLst>
          </p:nvPr>
        </p:nvSpPr>
        <p:spPr bwMode="auto">
          <a:xfrm>
            <a:off x="1116013" y="5949950"/>
            <a:ext cx="7416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CA" altLang="fr-FR" sz="3600">
                <a:solidFill>
                  <a:schemeClr val="tx2"/>
                </a:solidFill>
              </a:rPr>
              <a:t>C’est-à-dire…?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custDataLst>
              <p:tags r:id="rId1"/>
            </p:custDataLst>
          </p:nvPr>
        </p:nvSpPr>
        <p:spPr/>
        <p:txBody>
          <a:bodyPr/>
          <a:lstStyle/>
          <a:p>
            <a:pPr algn="l" eaLnBrk="1" hangingPunct="1"/>
            <a:r>
              <a:rPr lang="fr-CA" altLang="fr-FR" smtClean="0"/>
              <a:t>Autonomie: </a:t>
            </a:r>
            <a:r>
              <a:rPr lang="fr-CA" altLang="fr-FR" b="1" smtClean="0">
                <a:solidFill>
                  <a:srgbClr val="FF0000"/>
                </a:solidFill>
              </a:rPr>
              <a:t>C-1</a:t>
            </a:r>
            <a:r>
              <a:rPr lang="fr-CA" altLang="fr-FR" smtClean="0"/>
              <a:t> et </a:t>
            </a:r>
            <a:r>
              <a:rPr lang="fr-CA" altLang="fr-FR" b="1" smtClean="0">
                <a:solidFill>
                  <a:schemeClr val="accent2"/>
                </a:solidFill>
              </a:rPr>
              <a:t>C-2</a:t>
            </a:r>
          </a:p>
        </p:txBody>
      </p:sp>
      <p:sp>
        <p:nvSpPr>
          <p:cNvPr id="13315" name="Rectangle 3"/>
          <p:cNvSpPr>
            <a:spLocks noGrp="1" noChangeArrowheads="1"/>
          </p:cNvSpPr>
          <p:nvPr>
            <p:ph type="body" idx="1"/>
            <p:custDataLst>
              <p:tags r:id="rId2"/>
            </p:custDataLst>
          </p:nvPr>
        </p:nvSpPr>
        <p:spPr>
          <a:xfrm>
            <a:off x="457200" y="1268413"/>
            <a:ext cx="8229600" cy="5256212"/>
          </a:xfrm>
        </p:spPr>
        <p:txBody>
          <a:bodyPr/>
          <a:lstStyle/>
          <a:p>
            <a:pPr marL="609600" indent="-609600" eaLnBrk="1" hangingPunct="1">
              <a:lnSpc>
                <a:spcPct val="90000"/>
              </a:lnSpc>
              <a:buFontTx/>
              <a:buNone/>
            </a:pPr>
            <a:r>
              <a:rPr lang="fr-CA" altLang="fr-FR" sz="2800" smtClean="0"/>
              <a:t>	Pour répondre à mes besoins, 		              je dois être capable de…?</a:t>
            </a:r>
          </a:p>
          <a:p>
            <a:pPr marL="990600" lvl="1" indent="-533400" eaLnBrk="1" hangingPunct="1">
              <a:lnSpc>
                <a:spcPct val="90000"/>
              </a:lnSpc>
              <a:buFontTx/>
              <a:buNone/>
            </a:pPr>
            <a:endParaRPr lang="fr-CA" altLang="fr-FR" sz="1000" smtClean="0"/>
          </a:p>
          <a:p>
            <a:pPr marL="990600" lvl="1" indent="-533400" eaLnBrk="1" hangingPunct="1">
              <a:lnSpc>
                <a:spcPct val="90000"/>
              </a:lnSpc>
              <a:buFontTx/>
              <a:buChar char="•"/>
            </a:pPr>
            <a:r>
              <a:rPr lang="fr-CA" altLang="fr-FR" sz="2400" smtClean="0">
                <a:solidFill>
                  <a:srgbClr val="FF0000"/>
                </a:solidFill>
              </a:rPr>
              <a:t>Agir: Pour combler quel besoin? Suis-je capable? Comment faire? Il faut rester motivé, utiliser divers moyens, m’ajuster… Comment ça s’est passé? Quoi faire la prochaine fois?</a:t>
            </a:r>
            <a:endParaRPr lang="fr-CA" altLang="fr-FR" sz="2400" smtClean="0"/>
          </a:p>
          <a:p>
            <a:pPr marL="990600" lvl="1" indent="-533400" eaLnBrk="1" hangingPunct="1">
              <a:lnSpc>
                <a:spcPct val="90000"/>
              </a:lnSpc>
              <a:buFontTx/>
              <a:buChar char="•"/>
            </a:pPr>
            <a:r>
              <a:rPr lang="fr-CA" altLang="fr-FR" sz="2400" smtClean="0">
                <a:solidFill>
                  <a:schemeClr val="accent2"/>
                </a:solidFill>
              </a:rPr>
              <a:t>Adopter une position réfléchie </a:t>
            </a:r>
            <a:r>
              <a:rPr lang="fr-CA" altLang="fr-FR" sz="2400" u="sng" smtClean="0">
                <a:solidFill>
                  <a:schemeClr val="accent2"/>
                </a:solidFill>
              </a:rPr>
              <a:t>en vue de faire des choix d’actions</a:t>
            </a:r>
            <a:r>
              <a:rPr lang="fr-CA" altLang="fr-FR" sz="2400" smtClean="0">
                <a:solidFill>
                  <a:schemeClr val="accent2"/>
                </a:solidFill>
              </a:rPr>
              <a:t> selon mes valeurs et qui protègent santé, intégrité, relations, bien-être. Qu’est-ce qui est en cause? Quels sont</a:t>
            </a:r>
            <a:r>
              <a:rPr lang="fr-CA" altLang="fr-FR" sz="2400" b="1" smtClean="0">
                <a:solidFill>
                  <a:schemeClr val="accent2"/>
                </a:solidFill>
              </a:rPr>
              <a:t> le pour et le contre</a:t>
            </a:r>
            <a:r>
              <a:rPr lang="fr-CA" altLang="fr-FR" sz="2400" smtClean="0">
                <a:solidFill>
                  <a:schemeClr val="accent2"/>
                </a:solidFill>
              </a:rPr>
              <a:t> face à différents choix pour répondre de mieux en mieux à mes besoins</a:t>
            </a:r>
          </a:p>
          <a:p>
            <a:pPr marL="1371600" lvl="2" indent="-457200" eaLnBrk="1" hangingPunct="1">
              <a:lnSpc>
                <a:spcPct val="90000"/>
              </a:lnSpc>
            </a:pPr>
            <a:r>
              <a:rPr lang="fr-CA" altLang="fr-FR" sz="2000" smtClean="0">
                <a:solidFill>
                  <a:schemeClr val="accent2"/>
                </a:solidFill>
              </a:rPr>
              <a:t>Se faire une OPINION </a:t>
            </a:r>
            <a:r>
              <a:rPr lang="fr-CA" altLang="fr-FR" sz="2000" b="1" smtClean="0">
                <a:solidFill>
                  <a:schemeClr val="accent2"/>
                </a:solidFill>
              </a:rPr>
              <a:t>basée sur</a:t>
            </a:r>
            <a:r>
              <a:rPr lang="fr-CA" altLang="fr-FR" sz="2000" smtClean="0">
                <a:solidFill>
                  <a:schemeClr val="accent2"/>
                </a:solidFill>
              </a:rPr>
              <a:t> des faits, sur des connaissances, sur une analyse </a:t>
            </a:r>
            <a:endParaRPr lang="fr-CA" altLang="fr-FR" sz="2000" smtClean="0"/>
          </a:p>
          <a:p>
            <a:pPr marL="609600" indent="-609600" eaLnBrk="1" hangingPunct="1">
              <a:lnSpc>
                <a:spcPct val="90000"/>
              </a:lnSpc>
            </a:pPr>
            <a:endParaRPr lang="fr-CA" altLang="fr-FR" sz="2800" smtClean="0"/>
          </a:p>
        </p:txBody>
      </p:sp>
      <p:pic>
        <p:nvPicPr>
          <p:cNvPr id="13316" name="Picture 5" descr="spirale_doree"/>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6659563" y="476250"/>
            <a:ext cx="2087562"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custDataLst>
              <p:tags r:id="rId1"/>
            </p:custDataLst>
          </p:nvPr>
        </p:nvSpPr>
        <p:spPr/>
        <p:txBody>
          <a:bodyPr/>
          <a:lstStyle/>
          <a:p>
            <a:pPr algn="l" eaLnBrk="1" hangingPunct="1"/>
            <a:r>
              <a:rPr lang="fr-CA" altLang="fr-FR" smtClean="0"/>
              <a:t>Autonomie </a:t>
            </a:r>
            <a:r>
              <a:rPr lang="fr-CA" altLang="fr-FR" b="1" smtClean="0">
                <a:solidFill>
                  <a:srgbClr val="FF0000"/>
                </a:solidFill>
              </a:rPr>
              <a:t>C-1</a:t>
            </a:r>
            <a:r>
              <a:rPr lang="fr-CA" altLang="fr-FR" smtClean="0"/>
              <a:t> et </a:t>
            </a:r>
            <a:r>
              <a:rPr lang="fr-CA" altLang="fr-FR" b="1" smtClean="0">
                <a:solidFill>
                  <a:schemeClr val="accent2"/>
                </a:solidFill>
              </a:rPr>
              <a:t>C-2</a:t>
            </a:r>
          </a:p>
        </p:txBody>
      </p:sp>
      <p:sp>
        <p:nvSpPr>
          <p:cNvPr id="3075" name="Rectangle 3"/>
          <p:cNvSpPr>
            <a:spLocks noGrp="1" noChangeArrowheads="1"/>
          </p:cNvSpPr>
          <p:nvPr>
            <p:ph type="body" idx="1"/>
            <p:custDataLst>
              <p:tags r:id="rId2"/>
            </p:custDataLst>
          </p:nvPr>
        </p:nvSpPr>
        <p:spPr>
          <a:xfrm>
            <a:off x="468313" y="1412875"/>
            <a:ext cx="8496300" cy="5256213"/>
          </a:xfrm>
        </p:spPr>
        <p:txBody>
          <a:bodyPr/>
          <a:lstStyle/>
          <a:p>
            <a:pPr marL="609600" indent="-609600" eaLnBrk="1" hangingPunct="1">
              <a:buFontTx/>
              <a:buNone/>
            </a:pPr>
            <a:r>
              <a:rPr lang="fr-CA" altLang="fr-FR" smtClean="0"/>
              <a:t>Encore et encore…</a:t>
            </a:r>
            <a:endParaRPr lang="fr-CA" altLang="fr-FR" b="1" smtClean="0">
              <a:solidFill>
                <a:srgbClr val="FF0000"/>
              </a:solidFill>
            </a:endParaRPr>
          </a:p>
          <a:p>
            <a:pPr marL="609600" indent="-609600" eaLnBrk="1" hangingPunct="1">
              <a:buFontTx/>
              <a:buAutoNum type="arabicPeriod"/>
            </a:pPr>
            <a:r>
              <a:rPr lang="fr-CA" altLang="fr-FR" smtClean="0">
                <a:solidFill>
                  <a:srgbClr val="FF0000"/>
                </a:solidFill>
              </a:rPr>
              <a:t>Agir: s’engager, planifier, envisager les obstacles, faire, essayer, franchir des obstacles, persévérer, examiner les effets</a:t>
            </a:r>
          </a:p>
          <a:p>
            <a:pPr marL="609600" indent="-609600" eaLnBrk="1" hangingPunct="1">
              <a:buFontTx/>
              <a:buAutoNum type="arabicPeriod"/>
            </a:pPr>
            <a:r>
              <a:rPr lang="fr-CA" altLang="fr-FR" smtClean="0">
                <a:solidFill>
                  <a:schemeClr val="accent2"/>
                </a:solidFill>
              </a:rPr>
              <a:t>Envisager des conséquences des différents choix possibles, considérer la position des autres; revoir ma position, étoffer </a:t>
            </a:r>
            <a:r>
              <a:rPr lang="fr-CA" altLang="fr-FR" u="sng" smtClean="0">
                <a:solidFill>
                  <a:schemeClr val="accent2"/>
                </a:solidFill>
              </a:rPr>
              <a:t>mes</a:t>
            </a:r>
            <a:r>
              <a:rPr lang="fr-CA" altLang="fr-FR" smtClean="0">
                <a:solidFill>
                  <a:schemeClr val="accent2"/>
                </a:solidFill>
              </a:rPr>
              <a:t> choix, identifier quels comportements reflètent ma position.</a:t>
            </a:r>
          </a:p>
          <a:p>
            <a:pPr marL="990600" lvl="1" indent="-533400" eaLnBrk="1" hangingPunct="1">
              <a:buFontTx/>
              <a:buNone/>
            </a:pPr>
            <a:endParaRPr lang="fr-CA" altLang="fr-FR" smtClean="0"/>
          </a:p>
        </p:txBody>
      </p:sp>
      <p:pic>
        <p:nvPicPr>
          <p:cNvPr id="15364" name="Picture 6" descr="spirale_doree"/>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6877050" y="260350"/>
            <a:ext cx="187166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Rectangle 2"/>
          <p:cNvSpPr>
            <a:spLocks noGrp="1" noChangeArrowheads="1"/>
          </p:cNvSpPr>
          <p:nvPr>
            <p:ph type="title"/>
            <p:custDataLst>
              <p:tags r:id="rId1"/>
            </p:custDataLst>
          </p:nvPr>
        </p:nvSpPr>
        <p:spPr>
          <a:xfrm>
            <a:off x="457200" y="414338"/>
            <a:ext cx="8229600" cy="1143000"/>
          </a:xfrm>
        </p:spPr>
        <p:txBody>
          <a:bodyPr/>
          <a:lstStyle/>
          <a:p>
            <a:pPr eaLnBrk="1" hangingPunct="1"/>
            <a:r>
              <a:rPr lang="fr-CA" altLang="fr-FR" sz="4000" b="1" smtClean="0"/>
              <a:t>Contextes de vie</a:t>
            </a:r>
            <a:br>
              <a:rPr lang="fr-CA" altLang="fr-FR" sz="4000" b="1" smtClean="0"/>
            </a:br>
            <a:r>
              <a:rPr lang="fr-CA" altLang="fr-FR" sz="2800" smtClean="0"/>
              <a:t>Les angles d’étude et les exemples d’application se rapportent en majorité à la C-2</a:t>
            </a:r>
          </a:p>
        </p:txBody>
      </p:sp>
      <p:graphicFrame>
        <p:nvGraphicFramePr>
          <p:cNvPr id="2" name="Diagramme 1"/>
          <p:cNvGraphicFramePr/>
          <p:nvPr/>
        </p:nvGraphicFramePr>
        <p:xfrm>
          <a:off x="442913" y="1844675"/>
          <a:ext cx="8208962" cy="381635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066" name="Rectangle 18"/>
          <p:cNvSpPr>
            <a:spLocks noChangeArrowheads="1"/>
          </p:cNvSpPr>
          <p:nvPr>
            <p:custDataLst>
              <p:tags r:id="rId2"/>
            </p:custDataLst>
          </p:nvPr>
        </p:nvSpPr>
        <p:spPr bwMode="auto">
          <a:xfrm>
            <a:off x="1116013" y="5949950"/>
            <a:ext cx="74168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fr-CA" altLang="fr-FR" sz="3600">
                <a:solidFill>
                  <a:schemeClr val="tx2"/>
                </a:solidFill>
              </a:rPr>
              <a:t>Jetons un coup-d’œil…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5"/>
          <p:cNvSpPr>
            <a:spLocks noGrp="1" noChangeArrowheads="1"/>
          </p:cNvSpPr>
          <p:nvPr>
            <p:ph sz="half" idx="1"/>
            <p:custDataLst>
              <p:tags r:id="rId1"/>
            </p:custDataLst>
          </p:nvPr>
        </p:nvSpPr>
        <p:spPr>
          <a:xfrm>
            <a:off x="468313" y="1052513"/>
            <a:ext cx="4103687" cy="5616575"/>
          </a:xfrm>
        </p:spPr>
        <p:txBody>
          <a:bodyPr/>
          <a:lstStyle/>
          <a:p>
            <a:pPr eaLnBrk="1" hangingPunct="1">
              <a:buFontTx/>
              <a:buNone/>
            </a:pPr>
            <a:r>
              <a:rPr lang="fr-CA" altLang="fr-FR" sz="2000" b="1" smtClean="0">
                <a:solidFill>
                  <a:srgbClr val="FF0000"/>
                </a:solidFill>
              </a:rPr>
              <a:t>(C1) Manifester son autonomie dans les situations de la vie courante</a:t>
            </a:r>
          </a:p>
          <a:p>
            <a:pPr eaLnBrk="1" hangingPunct="1">
              <a:buFontTx/>
              <a:buNone/>
            </a:pPr>
            <a:r>
              <a:rPr lang="fr-CA" altLang="fr-FR" sz="2000" smtClean="0">
                <a:solidFill>
                  <a:srgbClr val="FF0000"/>
                </a:solidFill>
              </a:rPr>
              <a:t>Pour ce faire, l’élève doit :</a:t>
            </a:r>
          </a:p>
          <a:p>
            <a:pPr eaLnBrk="1" hangingPunct="1"/>
            <a:r>
              <a:rPr lang="fr-CA" altLang="fr-FR" sz="2000" smtClean="0">
                <a:solidFill>
                  <a:srgbClr val="FF0000"/>
                </a:solidFill>
              </a:rPr>
              <a:t>Analyser des besoins personnels </a:t>
            </a:r>
            <a:endParaRPr lang="fr-CA" altLang="fr-FR" sz="2000" b="1" smtClean="0">
              <a:solidFill>
                <a:srgbClr val="FF0000"/>
              </a:solidFill>
            </a:endParaRPr>
          </a:p>
          <a:p>
            <a:pPr eaLnBrk="1" hangingPunct="1"/>
            <a:r>
              <a:rPr lang="fr-CA" altLang="fr-FR" sz="2000" b="1" smtClean="0">
                <a:solidFill>
                  <a:srgbClr val="FF0000"/>
                </a:solidFill>
              </a:rPr>
              <a:t>Planifier et s’engager dans l’action</a:t>
            </a:r>
          </a:p>
          <a:p>
            <a:pPr eaLnBrk="1" hangingPunct="1"/>
            <a:r>
              <a:rPr lang="fr-CA" altLang="fr-FR" sz="2000" b="1" smtClean="0">
                <a:solidFill>
                  <a:srgbClr val="FF0000"/>
                </a:solidFill>
              </a:rPr>
              <a:t>Choisir une solution adaptée au contexte </a:t>
            </a:r>
            <a:endParaRPr lang="fr-CA" altLang="fr-FR" sz="2000" smtClean="0">
              <a:solidFill>
                <a:srgbClr val="FF0000"/>
              </a:solidFill>
            </a:endParaRPr>
          </a:p>
          <a:p>
            <a:pPr eaLnBrk="1" hangingPunct="1"/>
            <a:r>
              <a:rPr lang="fr-CA" altLang="fr-FR" sz="2000" smtClean="0">
                <a:solidFill>
                  <a:srgbClr val="FF0000"/>
                </a:solidFill>
              </a:rPr>
              <a:t>Utiliser ses propres ressources et celles disponibles</a:t>
            </a:r>
          </a:p>
          <a:p>
            <a:pPr eaLnBrk="1" hangingPunct="1"/>
            <a:r>
              <a:rPr lang="fr-CA" altLang="fr-FR" sz="2000" b="1" smtClean="0">
                <a:solidFill>
                  <a:srgbClr val="FF0000"/>
                </a:solidFill>
              </a:rPr>
              <a:t>Utiliser des stratégies appropriées</a:t>
            </a:r>
            <a:r>
              <a:rPr lang="fr-CA" altLang="fr-FR" sz="2000" smtClean="0">
                <a:solidFill>
                  <a:srgbClr val="FF0000"/>
                </a:solidFill>
              </a:rPr>
              <a:t> </a:t>
            </a:r>
          </a:p>
          <a:p>
            <a:pPr eaLnBrk="1" hangingPunct="1"/>
            <a:r>
              <a:rPr lang="fr-CA" altLang="fr-FR" sz="2000" smtClean="0">
                <a:solidFill>
                  <a:srgbClr val="FF0000"/>
                </a:solidFill>
              </a:rPr>
              <a:t>Évaluer l’efficacité</a:t>
            </a:r>
            <a:endParaRPr lang="fr-CA" altLang="fr-FR" sz="2000" b="1" smtClean="0">
              <a:solidFill>
                <a:srgbClr val="FF0000"/>
              </a:solidFill>
            </a:endParaRPr>
          </a:p>
          <a:p>
            <a:pPr eaLnBrk="1" hangingPunct="1"/>
            <a:endParaRPr lang="fr-CA" altLang="fr-FR" smtClean="0">
              <a:solidFill>
                <a:srgbClr val="FF0000"/>
              </a:solidFill>
            </a:endParaRPr>
          </a:p>
        </p:txBody>
      </p:sp>
      <p:sp>
        <p:nvSpPr>
          <p:cNvPr id="18435" name="Rectangle 7"/>
          <p:cNvSpPr>
            <a:spLocks noGrp="1" noChangeArrowheads="1"/>
          </p:cNvSpPr>
          <p:nvPr>
            <p:ph type="title"/>
            <p:custDataLst>
              <p:tags r:id="rId2"/>
            </p:custDataLst>
          </p:nvPr>
        </p:nvSpPr>
        <p:spPr>
          <a:xfrm>
            <a:off x="468313" y="692150"/>
            <a:ext cx="4103687" cy="360363"/>
          </a:xfrm>
          <a:noFill/>
        </p:spPr>
        <p:txBody>
          <a:bodyPr/>
          <a:lstStyle/>
          <a:p>
            <a:pPr eaLnBrk="1" hangingPunct="1"/>
            <a:r>
              <a:rPr lang="fr-CA" altLang="fr-FR" sz="2400" b="1" smtClean="0">
                <a:solidFill>
                  <a:schemeClr val="accent2"/>
                </a:solidFill>
              </a:rPr>
              <a:t/>
            </a:r>
            <a:br>
              <a:rPr lang="fr-CA" altLang="fr-FR" sz="2400" b="1" smtClean="0">
                <a:solidFill>
                  <a:schemeClr val="accent2"/>
                </a:solidFill>
              </a:rPr>
            </a:br>
            <a:r>
              <a:rPr lang="fr-CA" altLang="fr-FR" sz="1400" b="1" smtClean="0">
                <a:solidFill>
                  <a:schemeClr val="accent2"/>
                </a:solidFill>
              </a:rPr>
              <a:t>Soutenir l’élève dans l’appropriation</a:t>
            </a:r>
            <a:br>
              <a:rPr lang="fr-CA" altLang="fr-FR" sz="1400" b="1" smtClean="0">
                <a:solidFill>
                  <a:schemeClr val="accent2"/>
                </a:solidFill>
              </a:rPr>
            </a:br>
            <a:r>
              <a:rPr lang="fr-CA" altLang="fr-FR" sz="1400" b="1" smtClean="0">
                <a:solidFill>
                  <a:schemeClr val="accent2"/>
                </a:solidFill>
              </a:rPr>
              <a:t> de sa démarche </a:t>
            </a:r>
            <a:br>
              <a:rPr lang="fr-CA" altLang="fr-FR" sz="1400" b="1" smtClean="0">
                <a:solidFill>
                  <a:schemeClr val="accent2"/>
                </a:solidFill>
              </a:rPr>
            </a:br>
            <a:endParaRPr lang="fr-CA" altLang="fr-FR" sz="4000" smtClean="0"/>
          </a:p>
        </p:txBody>
      </p:sp>
      <p:sp>
        <p:nvSpPr>
          <p:cNvPr id="18436" name="Rectangle 8"/>
          <p:cNvSpPr>
            <a:spLocks noChangeArrowheads="1"/>
          </p:cNvSpPr>
          <p:nvPr>
            <p:custDataLst>
              <p:tags r:id="rId3"/>
            </p:custDataLst>
          </p:nvPr>
        </p:nvSpPr>
        <p:spPr bwMode="auto">
          <a:xfrm>
            <a:off x="4643438" y="404813"/>
            <a:ext cx="4103687"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0"/>
              </a:lnSpc>
              <a:spcBef>
                <a:spcPct val="0"/>
              </a:spcBef>
              <a:buFontTx/>
              <a:buNone/>
            </a:pPr>
            <a:r>
              <a:rPr lang="fr-CA" altLang="fr-FR" sz="1400" b="1">
                <a:solidFill>
                  <a:srgbClr val="FF0000"/>
                </a:solidFill>
              </a:rPr>
              <a:t>Exemples d’entraves possibles pour l’élève TED</a:t>
            </a:r>
            <a:br>
              <a:rPr lang="fr-CA" altLang="fr-FR" sz="1400" b="1">
                <a:solidFill>
                  <a:srgbClr val="FF0000"/>
                </a:solidFill>
              </a:rPr>
            </a:br>
            <a:r>
              <a:rPr lang="fr-CA" altLang="fr-FR" sz="1400" b="1">
                <a:solidFill>
                  <a:srgbClr val="FF0000"/>
                </a:solidFill>
              </a:rPr>
              <a:t/>
            </a:r>
            <a:br>
              <a:rPr lang="fr-CA" altLang="fr-FR" sz="1400" b="1">
                <a:solidFill>
                  <a:srgbClr val="FF0000"/>
                </a:solidFill>
              </a:rPr>
            </a:br>
            <a:r>
              <a:rPr lang="fr-CA" altLang="fr-FR" sz="1400" b="1">
                <a:solidFill>
                  <a:schemeClr val="tx2"/>
                </a:solidFill>
              </a:rPr>
              <a:t>*</a:t>
            </a:r>
            <a:r>
              <a:rPr lang="fr-CA" altLang="fr-FR" sz="1400" b="1" i="1">
                <a:solidFill>
                  <a:schemeClr val="tx2"/>
                </a:solidFill>
              </a:rPr>
              <a:t>Piste de solution</a:t>
            </a:r>
            <a:r>
              <a:rPr lang="fr-CA" altLang="fr-FR" sz="1400" b="1">
                <a:solidFill>
                  <a:schemeClr val="tx2"/>
                </a:solidFill>
              </a:rPr>
              <a:t>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1253</TotalTime>
  <Words>1763</Words>
  <Application>Microsoft Office PowerPoint</Application>
  <PresentationFormat>Affichage à l'écran (4:3)</PresentationFormat>
  <Paragraphs>208</Paragraphs>
  <Slides>26</Slides>
  <Notes>12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26</vt:i4>
      </vt:variant>
    </vt:vector>
  </HeadingPairs>
  <TitlesOfParts>
    <vt:vector size="30" baseType="lpstr">
      <vt:lpstr>Arial</vt:lpstr>
      <vt:lpstr>Calibri</vt:lpstr>
      <vt:lpstr>Wingdings</vt:lpstr>
      <vt:lpstr>Modèle par défaut</vt:lpstr>
      <vt:lpstr>Programme autonomie et participation sociale FPT</vt:lpstr>
      <vt:lpstr>Autonomie</vt:lpstr>
      <vt:lpstr>Autonomie</vt:lpstr>
      <vt:lpstr>Autonomie…</vt:lpstr>
      <vt:lpstr>Contextes de vie réels et signifiants</vt:lpstr>
      <vt:lpstr>Autonomie: C-1 et C-2</vt:lpstr>
      <vt:lpstr>Autonomie C-1 et C-2</vt:lpstr>
      <vt:lpstr>Contextes de vie Les angles d’étude et les exemples d’application se rapportent en majorité à la C-2</vt:lpstr>
      <vt:lpstr> Soutenir l’élève dans l’appropriation  de sa démarche  </vt:lpstr>
      <vt:lpstr>Soutenir l’élève dans l’appropriation de… </vt:lpstr>
      <vt:lpstr>Compétences 1 et 2 Exemples</vt:lpstr>
      <vt:lpstr>Compétences 1 et 2 Exemples</vt:lpstr>
      <vt:lpstr>Compétences 1 et 2 Exemples</vt:lpstr>
      <vt:lpstr>Compétence 3</vt:lpstr>
      <vt:lpstr>Présentation PowerPoint</vt:lpstr>
      <vt:lpstr>Ce qu’on veut éviter  </vt:lpstr>
      <vt:lpstr>Là où on veut les amener…   </vt:lpstr>
      <vt:lpstr>      S’impliquer!</vt:lpstr>
      <vt:lpstr>La C 3 est en lien avec C 1 et C 2</vt:lpstr>
      <vt:lpstr>Expérimenter du bénévolat:</vt:lpstr>
      <vt:lpstr>Présentation PowerPoint</vt:lpstr>
      <vt:lpstr>Évaluer</vt:lpstr>
      <vt:lpstr>Évaluer</vt:lpstr>
      <vt:lpstr>Compétence 3 Évaluer (suite)</vt:lpstr>
      <vt:lpstr>Compétence 3 Évaluer (suite)</vt:lpstr>
      <vt:lpstr>   </vt:lpstr>
    </vt:vector>
  </TitlesOfParts>
  <Company>CSDM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CSDM</dc:creator>
  <cp:lastModifiedBy>Mongrain Sophie</cp:lastModifiedBy>
  <cp:revision>99</cp:revision>
  <dcterms:created xsi:type="dcterms:W3CDTF">2012-11-15T15:57:52Z</dcterms:created>
  <dcterms:modified xsi:type="dcterms:W3CDTF">2022-01-28T22:37:21Z</dcterms:modified>
</cp:coreProperties>
</file>