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EDBD-04E0-47A1-A3E4-BFBB137368DA}" type="datetimeFigureOut">
              <a:rPr lang="fr-CA" smtClean="0"/>
              <a:t>2022-04-21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63CB-9816-4BD5-929D-1855DB88A3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044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EDBD-04E0-47A1-A3E4-BFBB137368DA}" type="datetimeFigureOut">
              <a:rPr lang="fr-CA" smtClean="0"/>
              <a:t>2022-04-21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63CB-9816-4BD5-929D-1855DB88A3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036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EDBD-04E0-47A1-A3E4-BFBB137368DA}" type="datetimeFigureOut">
              <a:rPr lang="fr-CA" smtClean="0"/>
              <a:t>2022-04-21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63CB-9816-4BD5-929D-1855DB88A3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489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EDBD-04E0-47A1-A3E4-BFBB137368DA}" type="datetimeFigureOut">
              <a:rPr lang="fr-CA" smtClean="0"/>
              <a:t>2022-04-21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63CB-9816-4BD5-929D-1855DB88A3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225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EDBD-04E0-47A1-A3E4-BFBB137368DA}" type="datetimeFigureOut">
              <a:rPr lang="fr-CA" smtClean="0"/>
              <a:t>2022-04-21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63CB-9816-4BD5-929D-1855DB88A3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977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EDBD-04E0-47A1-A3E4-BFBB137368DA}" type="datetimeFigureOut">
              <a:rPr lang="fr-CA" smtClean="0"/>
              <a:t>2022-04-21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63CB-9816-4BD5-929D-1855DB88A3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508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EDBD-04E0-47A1-A3E4-BFBB137368DA}" type="datetimeFigureOut">
              <a:rPr lang="fr-CA" smtClean="0"/>
              <a:t>2022-04-21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63CB-9816-4BD5-929D-1855DB88A3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7318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EDBD-04E0-47A1-A3E4-BFBB137368DA}" type="datetimeFigureOut">
              <a:rPr lang="fr-CA" smtClean="0"/>
              <a:t>2022-04-21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63CB-9816-4BD5-929D-1855DB88A3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351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EDBD-04E0-47A1-A3E4-BFBB137368DA}" type="datetimeFigureOut">
              <a:rPr lang="fr-CA" smtClean="0"/>
              <a:t>2022-04-21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63CB-9816-4BD5-929D-1855DB88A3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210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EDBD-04E0-47A1-A3E4-BFBB137368DA}" type="datetimeFigureOut">
              <a:rPr lang="fr-CA" smtClean="0"/>
              <a:t>2022-04-21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63CB-9816-4BD5-929D-1855DB88A3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962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EDBD-04E0-47A1-A3E4-BFBB137368DA}" type="datetimeFigureOut">
              <a:rPr lang="fr-CA" smtClean="0"/>
              <a:t>2022-04-21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63CB-9816-4BD5-929D-1855DB88A3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820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AEDBD-04E0-47A1-A3E4-BFBB137368DA}" type="datetimeFigureOut">
              <a:rPr lang="fr-CA" smtClean="0"/>
              <a:t>2022-04-21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E63CB-9816-4BD5-929D-1855DB88A3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544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Les assurances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Vie, habitation, auto</a:t>
            </a:r>
          </a:p>
          <a:p>
            <a:endParaRPr lang="fr-C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3" y="4437112"/>
            <a:ext cx="24669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815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N’oubliez pas !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Peut-être que vous n’aurez pas droit à l’assurance vie étant donné votre situation</a:t>
            </a:r>
          </a:p>
          <a:p>
            <a:r>
              <a:rPr lang="fr-CA" dirty="0" smtClean="0"/>
              <a:t>Si vous déménagez de chez vos parents, n’oubliez pas de prendre une assurance habitation !</a:t>
            </a:r>
          </a:p>
          <a:p>
            <a:r>
              <a:rPr lang="fr-CA" dirty="0" smtClean="0"/>
              <a:t>N’oubliez pas que peu importe l’assurance, il est important de demander des soumissions à plusieurs compagnies, car les prix peuvent varier énormément !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3340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1143000"/>
          </a:xfrm>
        </p:spPr>
        <p:txBody>
          <a:bodyPr/>
          <a:lstStyle/>
          <a:p>
            <a:r>
              <a:rPr lang="fr-CA" dirty="0" smtClean="0"/>
              <a:t>Assurance vie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Pour acheter une assurance, vous devrez remplir des formulaires. </a:t>
            </a:r>
            <a:r>
              <a:rPr lang="fr-CA" dirty="0" smtClean="0"/>
              <a:t>Certains contiendront </a:t>
            </a:r>
            <a:r>
              <a:rPr lang="fr-CA" dirty="0"/>
              <a:t>peut-être des questions sur votre santé. </a:t>
            </a:r>
            <a:r>
              <a:rPr lang="fr-CA" dirty="0" smtClean="0"/>
              <a:t>Répondez honnêtement </a:t>
            </a:r>
            <a:r>
              <a:rPr lang="fr-CA" dirty="0"/>
              <a:t>à ces questions. Vous devez déclarer TOUS les </a:t>
            </a:r>
            <a:r>
              <a:rPr lang="fr-CA" dirty="0" smtClean="0"/>
              <a:t>faits. </a:t>
            </a:r>
            <a:r>
              <a:rPr lang="fr-CA" dirty="0"/>
              <a:t>Si vous </a:t>
            </a:r>
            <a:r>
              <a:rPr lang="fr-CA" dirty="0" smtClean="0"/>
              <a:t>ne le </a:t>
            </a:r>
            <a:r>
              <a:rPr lang="fr-CA" dirty="0"/>
              <a:t>faites pas, votre assureur pourrait ne pas vous indemniser le </a:t>
            </a:r>
            <a:r>
              <a:rPr lang="fr-CA" dirty="0" smtClean="0"/>
              <a:t>moment venu </a:t>
            </a:r>
            <a:r>
              <a:rPr lang="fr-CA" dirty="0"/>
              <a:t>ou réduire le montant d’assurance auquel vous pensiez avoir droit.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0"/>
            <a:ext cx="2178943" cy="164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77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Difficile de s’assurer quand on est malade…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CA" b="1" dirty="0"/>
              <a:t>L’ASSURABILITÉ</a:t>
            </a:r>
          </a:p>
          <a:p>
            <a:r>
              <a:rPr lang="fr-CA" dirty="0"/>
              <a:t>N’attendez pas d’être malade pour vous assurer, car </a:t>
            </a:r>
            <a:r>
              <a:rPr lang="fr-CA" dirty="0" smtClean="0"/>
              <a:t>cela pourrait </a:t>
            </a:r>
            <a:r>
              <a:rPr lang="fr-CA" dirty="0"/>
              <a:t>être impossible. D’habitude, plus vous êtes jeune et </a:t>
            </a:r>
            <a:r>
              <a:rPr lang="fr-CA" dirty="0" smtClean="0"/>
              <a:t>en santé</a:t>
            </a:r>
            <a:r>
              <a:rPr lang="fr-CA" dirty="0"/>
              <a:t>, plus le coût d’assurance est faible.</a:t>
            </a:r>
          </a:p>
          <a:p>
            <a:r>
              <a:rPr lang="fr-CA" dirty="0"/>
              <a:t>Faites attention! Certaines assurances coûtent moins cher </a:t>
            </a:r>
            <a:r>
              <a:rPr lang="fr-CA" dirty="0" smtClean="0"/>
              <a:t>lors des </a:t>
            </a:r>
            <a:r>
              <a:rPr lang="fr-CA" dirty="0"/>
              <a:t>premières années, mais leur coût augmente périodiquement.</a:t>
            </a:r>
          </a:p>
          <a:p>
            <a:r>
              <a:rPr lang="fr-CA" dirty="0"/>
              <a:t>D’autres assurances ont des primes qui </a:t>
            </a:r>
            <a:r>
              <a:rPr lang="fr-CA" dirty="0" smtClean="0"/>
              <a:t>n’augmenteront jamais</a:t>
            </a:r>
            <a:r>
              <a:rPr lang="fr-CA" dirty="0"/>
              <a:t>. </a:t>
            </a:r>
            <a:r>
              <a:rPr lang="fr-CA" dirty="0" smtClean="0"/>
              <a:t>Il </a:t>
            </a:r>
            <a:r>
              <a:rPr lang="fr-CA" dirty="0"/>
              <a:t>existe des assurances qui exigent des </a:t>
            </a:r>
            <a:r>
              <a:rPr lang="fr-CA" dirty="0" smtClean="0"/>
              <a:t>frais d’administration </a:t>
            </a:r>
            <a:r>
              <a:rPr lang="fr-CA" dirty="0"/>
              <a:t>plus importants que d’autres. N’hésitez </a:t>
            </a:r>
            <a:r>
              <a:rPr lang="fr-CA" dirty="0" smtClean="0"/>
              <a:t>pas à </a:t>
            </a:r>
            <a:r>
              <a:rPr lang="fr-CA" dirty="0"/>
              <a:t>questionner la personne qui vous offre l’assurance avant </a:t>
            </a:r>
            <a:r>
              <a:rPr lang="fr-CA" dirty="0" smtClean="0"/>
              <a:t>de l’acheter</a:t>
            </a:r>
            <a:r>
              <a:rPr lang="fr-C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389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1143000"/>
          </a:xfrm>
        </p:spPr>
        <p:txBody>
          <a:bodyPr/>
          <a:lstStyle/>
          <a:p>
            <a:r>
              <a:rPr lang="fr-CA" dirty="0" smtClean="0"/>
              <a:t>Assurance-voyage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L’assurance voyage vous protège contre certaines situations </a:t>
            </a:r>
            <a:r>
              <a:rPr lang="fr-CA" dirty="0" smtClean="0"/>
              <a:t>imprévues qui </a:t>
            </a:r>
            <a:r>
              <a:rPr lang="fr-CA" dirty="0"/>
              <a:t>peuvent survenir lors d’un voyage, par exemple une blessure, </a:t>
            </a:r>
            <a:r>
              <a:rPr lang="fr-CA" dirty="0" smtClean="0"/>
              <a:t>un décès </a:t>
            </a:r>
            <a:r>
              <a:rPr lang="fr-CA" dirty="0"/>
              <a:t>accidentel, une situation qui </a:t>
            </a:r>
            <a:r>
              <a:rPr lang="fr-CA" dirty="0" smtClean="0"/>
              <a:t>nécessite l’annulation </a:t>
            </a:r>
            <a:r>
              <a:rPr lang="fr-CA" dirty="0"/>
              <a:t>ou </a:t>
            </a:r>
            <a:r>
              <a:rPr lang="fr-CA" dirty="0" smtClean="0"/>
              <a:t>l’interruption de </a:t>
            </a:r>
            <a:r>
              <a:rPr lang="fr-CA" dirty="0"/>
              <a:t>votre voyage, ou encore un vol de bagages. </a:t>
            </a:r>
            <a:endParaRPr lang="fr-CA" dirty="0" smtClean="0"/>
          </a:p>
          <a:p>
            <a:r>
              <a:rPr lang="fr-CA" dirty="0" smtClean="0"/>
              <a:t>En </a:t>
            </a:r>
            <a:r>
              <a:rPr lang="fr-CA" dirty="0"/>
              <a:t>plus de </a:t>
            </a:r>
            <a:r>
              <a:rPr lang="fr-CA" dirty="0" smtClean="0"/>
              <a:t>l’assuré, cette </a:t>
            </a:r>
            <a:r>
              <a:rPr lang="fr-CA" dirty="0"/>
              <a:t>assurance peut aussi protéger le conjoint et les enfants à </a:t>
            </a:r>
            <a:r>
              <a:rPr lang="fr-CA" dirty="0" smtClean="0"/>
              <a:t>charge, selon </a:t>
            </a:r>
            <a:r>
              <a:rPr lang="fr-CA" dirty="0"/>
              <a:t>les contrats. Vérifiez le contrat.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371" y="260648"/>
            <a:ext cx="1461986" cy="1461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85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34880" cy="1143000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Assurance habitation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Faire l’inventaire de vos biens, ce sera utile en cas de sinistre</a:t>
            </a:r>
          </a:p>
          <a:p>
            <a:r>
              <a:rPr lang="fr-CA" dirty="0"/>
              <a:t>C</a:t>
            </a:r>
            <a:r>
              <a:rPr lang="fr-CA" dirty="0" smtClean="0"/>
              <a:t>onservez votre inventaire à l’abri, vous aurez un document fort utile à présenter à votre assureur en cas de sinistre. </a:t>
            </a:r>
          </a:p>
          <a:p>
            <a:r>
              <a:rPr lang="fr-CA" dirty="0"/>
              <a:t>C</a:t>
            </a:r>
            <a:r>
              <a:rPr lang="fr-CA" dirty="0" smtClean="0"/>
              <a:t>ompléter votre inventaire avec des photos ou une vidéo et des preuves d’achat.</a:t>
            </a:r>
          </a:p>
          <a:p>
            <a:r>
              <a:rPr lang="fr-CA" dirty="0"/>
              <a:t>Sachez que plus le montant d’assurance est élevé, plus la prime le sera aussi</a:t>
            </a:r>
            <a:r>
              <a:rPr lang="fr-CA" dirty="0" smtClean="0"/>
              <a:t>. (ce que vous paierez par mois).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052" y="116633"/>
            <a:ext cx="1830957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914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Assurance habitation de base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/>
              <a:t>Une formule de base vous offrira une protection contre les risques spécifiés dans le contrat. Elle vous protège au minimum contre les risques suivants :</a:t>
            </a:r>
          </a:p>
          <a:p>
            <a:r>
              <a:rPr lang="fr-CA" dirty="0"/>
              <a:t>• Le vandalisme</a:t>
            </a:r>
          </a:p>
          <a:p>
            <a:r>
              <a:rPr lang="fr-CA" dirty="0"/>
              <a:t>• Les tempêtes de vent</a:t>
            </a:r>
          </a:p>
          <a:p>
            <a:r>
              <a:rPr lang="fr-CA" dirty="0"/>
              <a:t>• Les incendies</a:t>
            </a:r>
          </a:p>
          <a:p>
            <a:r>
              <a:rPr lang="fr-CA" dirty="0"/>
              <a:t>• Les dégâts d’eau</a:t>
            </a:r>
          </a:p>
          <a:p>
            <a:r>
              <a:rPr lang="fr-CA" dirty="0"/>
              <a:t>• Les explosions</a:t>
            </a:r>
          </a:p>
          <a:p>
            <a:r>
              <a:rPr lang="fr-CA" dirty="0"/>
              <a:t>• Le vol ou les tentatives de vol</a:t>
            </a:r>
          </a:p>
          <a:p>
            <a:r>
              <a:rPr lang="fr-CA" dirty="0"/>
              <a:t>• Les accidents de transport causant des dommages à vos biens</a:t>
            </a:r>
          </a:p>
        </p:txBody>
      </p:sp>
    </p:spTree>
    <p:extLst>
      <p:ext uri="{BB962C8B-B14F-4D97-AF65-F5344CB8AC3E}">
        <p14:creationId xmlns:p14="http://schemas.microsoft.com/office/powerpoint/2010/main" val="176864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Assurance habitation tous risques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Quant à la formule tous risques, elle vous protège contre tous les risques pouvant atteindre vos biens.</a:t>
            </a:r>
          </a:p>
          <a:p>
            <a:r>
              <a:rPr lang="fr-CA" dirty="0"/>
              <a:t>Peu importe votre choix, vous devrez toutefois composer avec des limitations et exclusions. À titre d’exemple, l’inondation demeure un risque exclu dans les deux types de contrat.</a:t>
            </a:r>
          </a:p>
        </p:txBody>
      </p:sp>
    </p:spTree>
    <p:extLst>
      <p:ext uri="{BB962C8B-B14F-4D97-AF65-F5344CB8AC3E}">
        <p14:creationId xmlns:p14="http://schemas.microsoft.com/office/powerpoint/2010/main" val="348831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762872" cy="1143000"/>
          </a:xfrm>
        </p:spPr>
        <p:txBody>
          <a:bodyPr/>
          <a:lstStyle/>
          <a:p>
            <a:r>
              <a:rPr lang="fr-CA" dirty="0" smtClean="0"/>
              <a:t>Assurance auto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CA" b="1" dirty="0"/>
              <a:t>Obligatoire</a:t>
            </a:r>
          </a:p>
          <a:p>
            <a:r>
              <a:rPr lang="fr-CA" dirty="0"/>
              <a:t>L’assurance auto sert d’abord </a:t>
            </a:r>
            <a:r>
              <a:rPr lang="fr-CA" dirty="0" smtClean="0"/>
              <a:t>à couvrir </a:t>
            </a:r>
            <a:r>
              <a:rPr lang="fr-CA" dirty="0"/>
              <a:t>les dommages que </a:t>
            </a:r>
            <a:r>
              <a:rPr lang="fr-CA" dirty="0" smtClean="0"/>
              <a:t>tu pourrais </a:t>
            </a:r>
            <a:r>
              <a:rPr lang="fr-CA" dirty="0"/>
              <a:t>causer aux autres. </a:t>
            </a:r>
            <a:r>
              <a:rPr lang="fr-CA" dirty="0" smtClean="0"/>
              <a:t>Ça s’appelle </a:t>
            </a:r>
            <a:r>
              <a:rPr lang="fr-CA" dirty="0"/>
              <a:t>la responsabilité civile.</a:t>
            </a:r>
          </a:p>
          <a:p>
            <a:r>
              <a:rPr lang="fr-CA" b="1" dirty="0"/>
              <a:t>Tu es propriétaire d’une auto ?</a:t>
            </a:r>
          </a:p>
          <a:p>
            <a:r>
              <a:rPr lang="fr-CA" dirty="0"/>
              <a:t>Il est obligatoire pour </a:t>
            </a:r>
            <a:r>
              <a:rPr lang="fr-CA" dirty="0" smtClean="0"/>
              <a:t>toi d’acheter </a:t>
            </a:r>
            <a:r>
              <a:rPr lang="fr-CA" dirty="0"/>
              <a:t>de l’assurance</a:t>
            </a:r>
          </a:p>
          <a:p>
            <a:r>
              <a:rPr lang="fr-CA" dirty="0"/>
              <a:t>responsabilité civile.</a:t>
            </a:r>
          </a:p>
          <a:p>
            <a:r>
              <a:rPr lang="fr-CA" dirty="0"/>
              <a:t>En général, il est </a:t>
            </a:r>
            <a:r>
              <a:rPr lang="fr-CA" dirty="0" smtClean="0"/>
              <a:t>recommandé de </a:t>
            </a:r>
            <a:r>
              <a:rPr lang="fr-CA" dirty="0"/>
              <a:t>t’assurer pour 1 ou 2 </a:t>
            </a:r>
            <a:r>
              <a:rPr lang="fr-CA" dirty="0" smtClean="0"/>
              <a:t>millions de </a:t>
            </a:r>
            <a:r>
              <a:rPr lang="fr-CA" dirty="0"/>
              <a:t>dollars.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16632"/>
            <a:ext cx="25241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73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Assurance auto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A" b="1" dirty="0"/>
              <a:t>En option</a:t>
            </a:r>
          </a:p>
          <a:p>
            <a:r>
              <a:rPr lang="fr-CA" dirty="0"/>
              <a:t>L’assurance peut aussi servir </a:t>
            </a:r>
            <a:r>
              <a:rPr lang="fr-CA" dirty="0" smtClean="0"/>
              <a:t>à couvrir </a:t>
            </a:r>
            <a:r>
              <a:rPr lang="fr-CA" dirty="0"/>
              <a:t>les dommages </a:t>
            </a:r>
            <a:r>
              <a:rPr lang="fr-CA" dirty="0" smtClean="0"/>
              <a:t>causés accidentellement </a:t>
            </a:r>
            <a:r>
              <a:rPr lang="fr-CA" dirty="0"/>
              <a:t>à ton auto</a:t>
            </a:r>
          </a:p>
          <a:p>
            <a:r>
              <a:rPr lang="fr-CA" dirty="0"/>
              <a:t>comme un </a:t>
            </a:r>
            <a:r>
              <a:rPr lang="fr-CA" dirty="0" err="1"/>
              <a:t>pare-choc</a:t>
            </a:r>
            <a:r>
              <a:rPr lang="fr-CA" dirty="0"/>
              <a:t> </a:t>
            </a:r>
            <a:r>
              <a:rPr lang="fr-CA" dirty="0" smtClean="0"/>
              <a:t>endommagé à </a:t>
            </a:r>
            <a:r>
              <a:rPr lang="fr-CA" dirty="0"/>
              <a:t>la suite d’un accident, </a:t>
            </a:r>
            <a:r>
              <a:rPr lang="fr-CA" dirty="0" smtClean="0"/>
              <a:t>un bris </a:t>
            </a:r>
            <a:r>
              <a:rPr lang="fr-CA" dirty="0"/>
              <a:t>de vitres ou du vandalisme.</a:t>
            </a:r>
          </a:p>
          <a:p>
            <a:r>
              <a:rPr lang="fr-CA" dirty="0"/>
              <a:t>Tu peux acheter </a:t>
            </a:r>
            <a:r>
              <a:rPr lang="fr-CA" dirty="0" smtClean="0"/>
              <a:t>différentes protections </a:t>
            </a:r>
            <a:r>
              <a:rPr lang="fr-CA" dirty="0"/>
              <a:t>en fonction de </a:t>
            </a:r>
            <a:r>
              <a:rPr lang="fr-CA" dirty="0" smtClean="0"/>
              <a:t>ton budget </a:t>
            </a:r>
            <a:r>
              <a:rPr lang="fr-CA" dirty="0"/>
              <a:t>et de tes besoins.</a:t>
            </a:r>
          </a:p>
        </p:txBody>
      </p:sp>
    </p:spTree>
    <p:extLst>
      <p:ext uri="{BB962C8B-B14F-4D97-AF65-F5344CB8AC3E}">
        <p14:creationId xmlns:p14="http://schemas.microsoft.com/office/powerpoint/2010/main" val="374554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595</Words>
  <Application>Microsoft Office PowerPoint</Application>
  <PresentationFormat>Affichage à l'écran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Thème Office</vt:lpstr>
      <vt:lpstr>Les assurances</vt:lpstr>
      <vt:lpstr>Assurance vie </vt:lpstr>
      <vt:lpstr>Difficile de s’assurer quand on est malade…</vt:lpstr>
      <vt:lpstr>Assurance-voyage</vt:lpstr>
      <vt:lpstr>Assurance habitation</vt:lpstr>
      <vt:lpstr>Assurance habitation de base </vt:lpstr>
      <vt:lpstr>Assurance habitation tous risques</vt:lpstr>
      <vt:lpstr>Assurance auto</vt:lpstr>
      <vt:lpstr>Assurance auto</vt:lpstr>
      <vt:lpstr>N’oubliez pas !</vt:lpstr>
    </vt:vector>
  </TitlesOfParts>
  <Company>CSDM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assurances</dc:title>
  <dc:creator>CSDM</dc:creator>
  <cp:lastModifiedBy>Mongrain Sophie</cp:lastModifiedBy>
  <cp:revision>4</cp:revision>
  <dcterms:created xsi:type="dcterms:W3CDTF">2017-10-23T20:39:32Z</dcterms:created>
  <dcterms:modified xsi:type="dcterms:W3CDTF">2022-04-22T00:05:21Z</dcterms:modified>
</cp:coreProperties>
</file>