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9" r:id="rId4"/>
    <p:sldId id="260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68" r:id="rId14"/>
    <p:sldId id="267" r:id="rId15"/>
    <p:sldId id="270" r:id="rId16"/>
    <p:sldId id="272" r:id="rId17"/>
    <p:sldId id="282" r:id="rId18"/>
    <p:sldId id="274" r:id="rId19"/>
    <p:sldId id="271" r:id="rId20"/>
    <p:sldId id="273" r:id="rId21"/>
    <p:sldId id="275" r:id="rId22"/>
    <p:sldId id="276" r:id="rId23"/>
    <p:sldId id="281" r:id="rId24"/>
    <p:sldId id="277" r:id="rId25"/>
    <p:sldId id="279" r:id="rId26"/>
    <p:sldId id="278" r:id="rId27"/>
    <p:sldId id="280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45968-7840-4DDA-81BC-049D7B5D742A}" type="datetimeFigureOut">
              <a:rPr lang="fr-CA" smtClean="0"/>
              <a:t>2025-02-06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23AC2-13E0-470D-B39B-D8AE2656A70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00611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45968-7840-4DDA-81BC-049D7B5D742A}" type="datetimeFigureOut">
              <a:rPr lang="fr-CA" smtClean="0"/>
              <a:t>2025-02-06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23AC2-13E0-470D-B39B-D8AE2656A70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13110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45968-7840-4DDA-81BC-049D7B5D742A}" type="datetimeFigureOut">
              <a:rPr lang="fr-CA" smtClean="0"/>
              <a:t>2025-02-06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23AC2-13E0-470D-B39B-D8AE2656A70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032215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45968-7840-4DDA-81BC-049D7B5D742A}" type="datetimeFigureOut">
              <a:rPr lang="fr-CA" smtClean="0"/>
              <a:t>2025-02-06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23AC2-13E0-470D-B39B-D8AE2656A70A}" type="slidenum">
              <a:rPr lang="fr-CA" smtClean="0"/>
              <a:t>‹N°›</a:t>
            </a:fld>
            <a:endParaRPr lang="fr-CA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654116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45968-7840-4DDA-81BC-049D7B5D742A}" type="datetimeFigureOut">
              <a:rPr lang="fr-CA" smtClean="0"/>
              <a:t>2025-02-06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23AC2-13E0-470D-B39B-D8AE2656A70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576699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45968-7840-4DDA-81BC-049D7B5D742A}" type="datetimeFigureOut">
              <a:rPr lang="fr-CA" smtClean="0"/>
              <a:t>2025-02-06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23AC2-13E0-470D-B39B-D8AE2656A70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7943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45968-7840-4DDA-81BC-049D7B5D742A}" type="datetimeFigureOut">
              <a:rPr lang="fr-CA" smtClean="0"/>
              <a:t>2025-02-06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23AC2-13E0-470D-B39B-D8AE2656A70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926681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45968-7840-4DDA-81BC-049D7B5D742A}" type="datetimeFigureOut">
              <a:rPr lang="fr-CA" smtClean="0"/>
              <a:t>2025-02-06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23AC2-13E0-470D-B39B-D8AE2656A70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714072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45968-7840-4DDA-81BC-049D7B5D742A}" type="datetimeFigureOut">
              <a:rPr lang="fr-CA" smtClean="0"/>
              <a:t>2025-02-06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23AC2-13E0-470D-B39B-D8AE2656A70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47008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45968-7840-4DDA-81BC-049D7B5D742A}" type="datetimeFigureOut">
              <a:rPr lang="fr-CA" smtClean="0"/>
              <a:t>2025-02-06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23AC2-13E0-470D-B39B-D8AE2656A70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19924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45968-7840-4DDA-81BC-049D7B5D742A}" type="datetimeFigureOut">
              <a:rPr lang="fr-CA" smtClean="0"/>
              <a:t>2025-02-06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23AC2-13E0-470D-B39B-D8AE2656A70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76455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45968-7840-4DDA-81BC-049D7B5D742A}" type="datetimeFigureOut">
              <a:rPr lang="fr-CA" smtClean="0"/>
              <a:t>2025-02-06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23AC2-13E0-470D-B39B-D8AE2656A70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46514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45968-7840-4DDA-81BC-049D7B5D742A}" type="datetimeFigureOut">
              <a:rPr lang="fr-CA" smtClean="0"/>
              <a:t>2025-02-06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23AC2-13E0-470D-B39B-D8AE2656A70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60066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45968-7840-4DDA-81BC-049D7B5D742A}" type="datetimeFigureOut">
              <a:rPr lang="fr-CA" smtClean="0"/>
              <a:t>2025-02-06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23AC2-13E0-470D-B39B-D8AE2656A70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6861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45968-7840-4DDA-81BC-049D7B5D742A}" type="datetimeFigureOut">
              <a:rPr lang="fr-CA" smtClean="0"/>
              <a:t>2025-02-06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23AC2-13E0-470D-B39B-D8AE2656A70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32700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45968-7840-4DDA-81BC-049D7B5D742A}" type="datetimeFigureOut">
              <a:rPr lang="fr-CA" smtClean="0"/>
              <a:t>2025-02-06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23AC2-13E0-470D-B39B-D8AE2656A70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31697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45968-7840-4DDA-81BC-049D7B5D742A}" type="datetimeFigureOut">
              <a:rPr lang="fr-CA" smtClean="0"/>
              <a:t>2025-02-06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23AC2-13E0-470D-B39B-D8AE2656A70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61184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80A45968-7840-4DDA-81BC-049D7B5D742A}" type="datetimeFigureOut">
              <a:rPr lang="fr-CA" smtClean="0"/>
              <a:t>2025-02-06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8CD23AC2-13E0-470D-B39B-D8AE2656A70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49847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/>
              <a:t>Cette année, vous allez être un papa ou une maman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3382608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27467" t="181" r="28413" b="-181"/>
          <a:stretch/>
        </p:blipFill>
        <p:spPr>
          <a:xfrm>
            <a:off x="754273" y="361406"/>
            <a:ext cx="1992974" cy="4517136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146842" y="448494"/>
            <a:ext cx="2816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600" dirty="0" smtClean="0"/>
              <a:t>Caleb 14 ans</a:t>
            </a:r>
            <a:endParaRPr lang="fr-CA" sz="3600" dirty="0"/>
          </a:p>
        </p:txBody>
      </p:sp>
      <p:sp>
        <p:nvSpPr>
          <p:cNvPr id="7" name="ZoneTexte 6"/>
          <p:cNvSpPr txBox="1"/>
          <p:nvPr/>
        </p:nvSpPr>
        <p:spPr>
          <a:xfrm>
            <a:off x="3251345" y="1416206"/>
            <a:ext cx="33192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solidFill>
                  <a:srgbClr val="FFFF00"/>
                </a:solidFill>
              </a:rPr>
              <a:t>Qualités:</a:t>
            </a:r>
          </a:p>
          <a:p>
            <a:endParaRPr lang="fr-CA" dirty="0"/>
          </a:p>
          <a:p>
            <a:r>
              <a:rPr lang="fr-CA" dirty="0" smtClean="0"/>
              <a:t>Manuel</a:t>
            </a:r>
          </a:p>
          <a:p>
            <a:r>
              <a:rPr lang="fr-CA" dirty="0" smtClean="0"/>
              <a:t>Bon sens de l’humour</a:t>
            </a:r>
          </a:p>
          <a:p>
            <a:r>
              <a:rPr lang="fr-CA" dirty="0" smtClean="0"/>
              <a:t>Empathique</a:t>
            </a:r>
          </a:p>
          <a:p>
            <a:endParaRPr lang="fr-CA" dirty="0"/>
          </a:p>
          <a:p>
            <a:endParaRPr lang="fr-CA" dirty="0"/>
          </a:p>
        </p:txBody>
      </p:sp>
      <p:sp>
        <p:nvSpPr>
          <p:cNvPr id="8" name="ZoneTexte 7"/>
          <p:cNvSpPr txBox="1"/>
          <p:nvPr/>
        </p:nvSpPr>
        <p:spPr>
          <a:xfrm>
            <a:off x="3251345" y="3154680"/>
            <a:ext cx="30266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solidFill>
                  <a:srgbClr val="FFFF00"/>
                </a:solidFill>
              </a:rPr>
              <a:t>Défis:</a:t>
            </a:r>
          </a:p>
          <a:p>
            <a:endParaRPr lang="fr-CA" dirty="0"/>
          </a:p>
          <a:p>
            <a:r>
              <a:rPr lang="fr-CA" dirty="0" smtClean="0"/>
              <a:t>Colérique (il fait des crises)</a:t>
            </a:r>
          </a:p>
          <a:p>
            <a:r>
              <a:rPr lang="fr-CA" dirty="0" smtClean="0"/>
              <a:t>Paresseux </a:t>
            </a:r>
          </a:p>
          <a:p>
            <a:r>
              <a:rPr lang="fr-CA" dirty="0" smtClean="0"/>
              <a:t>Peur de la nouveauté</a:t>
            </a:r>
            <a:endParaRPr lang="fr-CA" dirty="0"/>
          </a:p>
        </p:txBody>
      </p:sp>
      <p:sp>
        <p:nvSpPr>
          <p:cNvPr id="3" name="ZoneTexte 2"/>
          <p:cNvSpPr txBox="1"/>
          <p:nvPr/>
        </p:nvSpPr>
        <p:spPr>
          <a:xfrm>
            <a:off x="3251345" y="5076033"/>
            <a:ext cx="23865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solidFill>
                  <a:srgbClr val="FFC000"/>
                </a:solidFill>
              </a:rPr>
              <a:t>Intérêts:</a:t>
            </a:r>
          </a:p>
          <a:p>
            <a:endParaRPr lang="fr-CA" dirty="0" smtClean="0"/>
          </a:p>
          <a:p>
            <a:r>
              <a:rPr lang="fr-CA" dirty="0" smtClean="0"/>
              <a:t>Jeux vidéos</a:t>
            </a:r>
          </a:p>
          <a:p>
            <a:r>
              <a:rPr lang="fr-CA" dirty="0" smtClean="0"/>
              <a:t>Réparation d’ordis</a:t>
            </a:r>
          </a:p>
          <a:p>
            <a:r>
              <a:rPr lang="fr-CA" dirty="0" err="1" smtClean="0"/>
              <a:t>Légos</a:t>
            </a:r>
            <a:endParaRPr lang="fr-CA" dirty="0" smtClean="0"/>
          </a:p>
        </p:txBody>
      </p:sp>
    </p:spTree>
    <p:extLst>
      <p:ext uri="{BB962C8B-B14F-4D97-AF65-F5344CB8AC3E}">
        <p14:creationId xmlns:p14="http://schemas.microsoft.com/office/powerpoint/2010/main" val="4129336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27467" t="181" r="28413" b="-181"/>
          <a:stretch/>
        </p:blipFill>
        <p:spPr>
          <a:xfrm>
            <a:off x="754273" y="361406"/>
            <a:ext cx="1992974" cy="4517136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146842" y="448494"/>
            <a:ext cx="2816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600" dirty="0" smtClean="0"/>
              <a:t>Caleb 14 ans</a:t>
            </a:r>
            <a:endParaRPr lang="fr-CA" sz="3600" dirty="0"/>
          </a:p>
        </p:txBody>
      </p:sp>
      <p:sp>
        <p:nvSpPr>
          <p:cNvPr id="7" name="ZoneTexte 6"/>
          <p:cNvSpPr txBox="1"/>
          <p:nvPr/>
        </p:nvSpPr>
        <p:spPr>
          <a:xfrm>
            <a:off x="3251345" y="1416206"/>
            <a:ext cx="33192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solidFill>
                  <a:srgbClr val="FFFF00"/>
                </a:solidFill>
              </a:rPr>
              <a:t>Qualités:</a:t>
            </a:r>
          </a:p>
          <a:p>
            <a:endParaRPr lang="fr-CA" dirty="0"/>
          </a:p>
          <a:p>
            <a:r>
              <a:rPr lang="fr-CA" dirty="0" smtClean="0"/>
              <a:t>Manuel</a:t>
            </a:r>
          </a:p>
          <a:p>
            <a:r>
              <a:rPr lang="fr-CA" dirty="0" smtClean="0"/>
              <a:t>Bon sens de l’humour</a:t>
            </a:r>
          </a:p>
          <a:p>
            <a:r>
              <a:rPr lang="fr-CA" dirty="0" smtClean="0"/>
              <a:t>Empathique</a:t>
            </a:r>
          </a:p>
          <a:p>
            <a:endParaRPr lang="fr-CA" dirty="0"/>
          </a:p>
          <a:p>
            <a:endParaRPr lang="fr-CA" dirty="0"/>
          </a:p>
        </p:txBody>
      </p:sp>
      <p:sp>
        <p:nvSpPr>
          <p:cNvPr id="8" name="ZoneTexte 7"/>
          <p:cNvSpPr txBox="1"/>
          <p:nvPr/>
        </p:nvSpPr>
        <p:spPr>
          <a:xfrm>
            <a:off x="3251345" y="3154680"/>
            <a:ext cx="30266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solidFill>
                  <a:srgbClr val="FFFF00"/>
                </a:solidFill>
              </a:rPr>
              <a:t>Défis:</a:t>
            </a:r>
          </a:p>
          <a:p>
            <a:endParaRPr lang="fr-CA" dirty="0"/>
          </a:p>
          <a:p>
            <a:r>
              <a:rPr lang="fr-CA" dirty="0" smtClean="0"/>
              <a:t>Colérique (il fait des crises)</a:t>
            </a:r>
          </a:p>
          <a:p>
            <a:r>
              <a:rPr lang="fr-CA" dirty="0" smtClean="0"/>
              <a:t>Paresseux </a:t>
            </a:r>
          </a:p>
          <a:p>
            <a:r>
              <a:rPr lang="fr-CA" dirty="0" smtClean="0"/>
              <a:t>Peur de la nouveauté</a:t>
            </a:r>
            <a:endParaRPr lang="fr-CA" dirty="0"/>
          </a:p>
        </p:txBody>
      </p:sp>
      <p:sp>
        <p:nvSpPr>
          <p:cNvPr id="3" name="ZoneTexte 2"/>
          <p:cNvSpPr txBox="1"/>
          <p:nvPr/>
        </p:nvSpPr>
        <p:spPr>
          <a:xfrm>
            <a:off x="3251345" y="5076033"/>
            <a:ext cx="23865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solidFill>
                  <a:srgbClr val="FFC000"/>
                </a:solidFill>
              </a:rPr>
              <a:t>Intérêts:</a:t>
            </a:r>
          </a:p>
          <a:p>
            <a:endParaRPr lang="fr-CA" dirty="0" smtClean="0"/>
          </a:p>
          <a:p>
            <a:r>
              <a:rPr lang="fr-CA" dirty="0" smtClean="0"/>
              <a:t>Jeux vidéos</a:t>
            </a:r>
          </a:p>
          <a:p>
            <a:r>
              <a:rPr lang="fr-CA" dirty="0" smtClean="0"/>
              <a:t>Réparation d’ordis</a:t>
            </a:r>
          </a:p>
          <a:p>
            <a:r>
              <a:rPr lang="fr-CA" dirty="0" err="1" smtClean="0"/>
              <a:t>Légos</a:t>
            </a:r>
            <a:endParaRPr lang="fr-CA" dirty="0" smtClean="0"/>
          </a:p>
        </p:txBody>
      </p:sp>
      <p:sp>
        <p:nvSpPr>
          <p:cNvPr id="2" name="ZoneTexte 1"/>
          <p:cNvSpPr txBox="1"/>
          <p:nvPr/>
        </p:nvSpPr>
        <p:spPr>
          <a:xfrm>
            <a:off x="6679474" y="522514"/>
            <a:ext cx="47722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Problématique:</a:t>
            </a:r>
          </a:p>
          <a:p>
            <a:endParaRPr lang="fr-CA" dirty="0" smtClean="0"/>
          </a:p>
          <a:p>
            <a:r>
              <a:rPr lang="fr-CA" dirty="0" smtClean="0"/>
              <a:t>Caleb refuse de prendre sa douche. Il fait des crises et te frappe. </a:t>
            </a:r>
            <a:endParaRPr lang="fr-CA" dirty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4297960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27467" t="181" r="28413" b="-181"/>
          <a:stretch/>
        </p:blipFill>
        <p:spPr>
          <a:xfrm>
            <a:off x="754273" y="361406"/>
            <a:ext cx="1992974" cy="4517136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146842" y="448494"/>
            <a:ext cx="2816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600" dirty="0" smtClean="0"/>
              <a:t>Caleb 14 ans</a:t>
            </a:r>
            <a:endParaRPr lang="fr-CA" sz="3600" dirty="0"/>
          </a:p>
        </p:txBody>
      </p:sp>
      <p:sp>
        <p:nvSpPr>
          <p:cNvPr id="7" name="ZoneTexte 6"/>
          <p:cNvSpPr txBox="1"/>
          <p:nvPr/>
        </p:nvSpPr>
        <p:spPr>
          <a:xfrm>
            <a:off x="3251345" y="1416206"/>
            <a:ext cx="33192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solidFill>
                  <a:srgbClr val="FFFF00"/>
                </a:solidFill>
              </a:rPr>
              <a:t>Qualités:</a:t>
            </a:r>
          </a:p>
          <a:p>
            <a:endParaRPr lang="fr-CA" dirty="0"/>
          </a:p>
          <a:p>
            <a:r>
              <a:rPr lang="fr-CA" dirty="0" smtClean="0"/>
              <a:t>Manuel</a:t>
            </a:r>
          </a:p>
          <a:p>
            <a:r>
              <a:rPr lang="fr-CA" dirty="0" smtClean="0"/>
              <a:t>Bon sens de l’humour</a:t>
            </a:r>
          </a:p>
          <a:p>
            <a:r>
              <a:rPr lang="fr-CA" dirty="0" smtClean="0"/>
              <a:t>Empathique</a:t>
            </a:r>
          </a:p>
          <a:p>
            <a:endParaRPr lang="fr-CA" dirty="0"/>
          </a:p>
          <a:p>
            <a:endParaRPr lang="fr-CA" dirty="0"/>
          </a:p>
        </p:txBody>
      </p:sp>
      <p:sp>
        <p:nvSpPr>
          <p:cNvPr id="8" name="ZoneTexte 7"/>
          <p:cNvSpPr txBox="1"/>
          <p:nvPr/>
        </p:nvSpPr>
        <p:spPr>
          <a:xfrm>
            <a:off x="3251345" y="3154680"/>
            <a:ext cx="30266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solidFill>
                  <a:srgbClr val="FFFF00"/>
                </a:solidFill>
              </a:rPr>
              <a:t>Défis:</a:t>
            </a:r>
          </a:p>
          <a:p>
            <a:endParaRPr lang="fr-CA" dirty="0"/>
          </a:p>
          <a:p>
            <a:r>
              <a:rPr lang="fr-CA" dirty="0" smtClean="0"/>
              <a:t>Colérique (il fait des crises)</a:t>
            </a:r>
          </a:p>
          <a:p>
            <a:r>
              <a:rPr lang="fr-CA" dirty="0" smtClean="0"/>
              <a:t>Paresseux </a:t>
            </a:r>
          </a:p>
          <a:p>
            <a:r>
              <a:rPr lang="fr-CA" dirty="0" smtClean="0"/>
              <a:t>Peur de la nouveauté</a:t>
            </a:r>
            <a:endParaRPr lang="fr-CA" dirty="0"/>
          </a:p>
        </p:txBody>
      </p:sp>
      <p:sp>
        <p:nvSpPr>
          <p:cNvPr id="3" name="ZoneTexte 2"/>
          <p:cNvSpPr txBox="1"/>
          <p:nvPr/>
        </p:nvSpPr>
        <p:spPr>
          <a:xfrm>
            <a:off x="3251345" y="5076033"/>
            <a:ext cx="23865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solidFill>
                  <a:srgbClr val="FFC000"/>
                </a:solidFill>
              </a:rPr>
              <a:t>Intérêts:</a:t>
            </a:r>
          </a:p>
          <a:p>
            <a:endParaRPr lang="fr-CA" dirty="0" smtClean="0"/>
          </a:p>
          <a:p>
            <a:r>
              <a:rPr lang="fr-CA" dirty="0" smtClean="0"/>
              <a:t>Jeux vidéos</a:t>
            </a:r>
          </a:p>
          <a:p>
            <a:r>
              <a:rPr lang="fr-CA" dirty="0" smtClean="0"/>
              <a:t>Réparation d’ordis</a:t>
            </a:r>
          </a:p>
          <a:p>
            <a:r>
              <a:rPr lang="fr-CA" dirty="0" err="1" smtClean="0"/>
              <a:t>Légos</a:t>
            </a:r>
            <a:endParaRPr lang="fr-CA" dirty="0" smtClean="0"/>
          </a:p>
        </p:txBody>
      </p:sp>
      <p:sp>
        <p:nvSpPr>
          <p:cNvPr id="2" name="ZoneTexte 1"/>
          <p:cNvSpPr txBox="1"/>
          <p:nvPr/>
        </p:nvSpPr>
        <p:spPr>
          <a:xfrm>
            <a:off x="6679474" y="522514"/>
            <a:ext cx="47722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Problématique:</a:t>
            </a:r>
          </a:p>
          <a:p>
            <a:endParaRPr lang="fr-CA" dirty="0" smtClean="0"/>
          </a:p>
          <a:p>
            <a:r>
              <a:rPr lang="fr-CA" dirty="0" smtClean="0"/>
              <a:t>Tu as besoin d’aide pour faire tes tâches de parent dans la maison. Caleb ne fait rien. </a:t>
            </a:r>
            <a:endParaRPr lang="fr-CA" dirty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890312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27467" t="181" r="28413" b="-181"/>
          <a:stretch/>
        </p:blipFill>
        <p:spPr>
          <a:xfrm>
            <a:off x="754273" y="361406"/>
            <a:ext cx="1992974" cy="4517136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146842" y="448494"/>
            <a:ext cx="2816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600" dirty="0" smtClean="0"/>
              <a:t>Caleb 14 ans</a:t>
            </a:r>
            <a:endParaRPr lang="fr-CA" sz="3600" dirty="0"/>
          </a:p>
        </p:txBody>
      </p:sp>
      <p:sp>
        <p:nvSpPr>
          <p:cNvPr id="7" name="ZoneTexte 6"/>
          <p:cNvSpPr txBox="1"/>
          <p:nvPr/>
        </p:nvSpPr>
        <p:spPr>
          <a:xfrm>
            <a:off x="3251345" y="1416206"/>
            <a:ext cx="33192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solidFill>
                  <a:srgbClr val="FFFF00"/>
                </a:solidFill>
              </a:rPr>
              <a:t>Qualités:</a:t>
            </a:r>
          </a:p>
          <a:p>
            <a:endParaRPr lang="fr-CA" dirty="0"/>
          </a:p>
          <a:p>
            <a:r>
              <a:rPr lang="fr-CA" dirty="0" smtClean="0"/>
              <a:t>Manuel</a:t>
            </a:r>
          </a:p>
          <a:p>
            <a:r>
              <a:rPr lang="fr-CA" dirty="0" smtClean="0"/>
              <a:t>Bon sens de l’humour</a:t>
            </a:r>
          </a:p>
          <a:p>
            <a:r>
              <a:rPr lang="fr-CA" dirty="0" smtClean="0"/>
              <a:t>Empathique</a:t>
            </a:r>
          </a:p>
          <a:p>
            <a:endParaRPr lang="fr-CA" dirty="0"/>
          </a:p>
          <a:p>
            <a:endParaRPr lang="fr-CA" dirty="0"/>
          </a:p>
        </p:txBody>
      </p:sp>
      <p:sp>
        <p:nvSpPr>
          <p:cNvPr id="8" name="ZoneTexte 7"/>
          <p:cNvSpPr txBox="1"/>
          <p:nvPr/>
        </p:nvSpPr>
        <p:spPr>
          <a:xfrm>
            <a:off x="3251345" y="3154680"/>
            <a:ext cx="30266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solidFill>
                  <a:srgbClr val="FFFF00"/>
                </a:solidFill>
              </a:rPr>
              <a:t>Défis:</a:t>
            </a:r>
          </a:p>
          <a:p>
            <a:endParaRPr lang="fr-CA" dirty="0"/>
          </a:p>
          <a:p>
            <a:r>
              <a:rPr lang="fr-CA" dirty="0" smtClean="0"/>
              <a:t>Colérique (il fait des crises)</a:t>
            </a:r>
          </a:p>
          <a:p>
            <a:r>
              <a:rPr lang="fr-CA" dirty="0" smtClean="0"/>
              <a:t>Paresseux </a:t>
            </a:r>
          </a:p>
          <a:p>
            <a:r>
              <a:rPr lang="fr-CA" dirty="0" smtClean="0"/>
              <a:t>Peur de la nouveauté</a:t>
            </a:r>
            <a:endParaRPr lang="fr-CA" dirty="0"/>
          </a:p>
        </p:txBody>
      </p:sp>
      <p:sp>
        <p:nvSpPr>
          <p:cNvPr id="3" name="ZoneTexte 2"/>
          <p:cNvSpPr txBox="1"/>
          <p:nvPr/>
        </p:nvSpPr>
        <p:spPr>
          <a:xfrm>
            <a:off x="3251345" y="5076033"/>
            <a:ext cx="23865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solidFill>
                  <a:srgbClr val="FFC000"/>
                </a:solidFill>
              </a:rPr>
              <a:t>Intérêts:</a:t>
            </a:r>
          </a:p>
          <a:p>
            <a:endParaRPr lang="fr-CA" dirty="0" smtClean="0"/>
          </a:p>
          <a:p>
            <a:r>
              <a:rPr lang="fr-CA" dirty="0" smtClean="0"/>
              <a:t>Jeux vidéos</a:t>
            </a:r>
          </a:p>
          <a:p>
            <a:r>
              <a:rPr lang="fr-CA" dirty="0" smtClean="0"/>
              <a:t>Réparation d’ordis</a:t>
            </a:r>
          </a:p>
          <a:p>
            <a:r>
              <a:rPr lang="fr-CA" dirty="0" err="1" smtClean="0"/>
              <a:t>Légos</a:t>
            </a:r>
            <a:endParaRPr lang="fr-CA" dirty="0" smtClean="0"/>
          </a:p>
        </p:txBody>
      </p:sp>
      <p:sp>
        <p:nvSpPr>
          <p:cNvPr id="2" name="ZoneTexte 1"/>
          <p:cNvSpPr txBox="1"/>
          <p:nvPr/>
        </p:nvSpPr>
        <p:spPr>
          <a:xfrm>
            <a:off x="6679474" y="522514"/>
            <a:ext cx="47722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Problématique:</a:t>
            </a:r>
          </a:p>
          <a:p>
            <a:endParaRPr lang="fr-CA" dirty="0" smtClean="0"/>
          </a:p>
          <a:p>
            <a:r>
              <a:rPr lang="fr-CA" dirty="0" smtClean="0"/>
              <a:t>Caleb n’aime pas l’école et il veut arrêter pour faire ce qu’il veut: jouer aux jeux vidéos toute la journée.</a:t>
            </a:r>
            <a:endParaRPr lang="fr-CA" dirty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5758450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27467" t="181" r="28413" b="-181"/>
          <a:stretch/>
        </p:blipFill>
        <p:spPr>
          <a:xfrm>
            <a:off x="754273" y="361406"/>
            <a:ext cx="1992974" cy="4517136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146842" y="448494"/>
            <a:ext cx="2816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600" dirty="0" smtClean="0"/>
              <a:t>Caleb 14 ans</a:t>
            </a:r>
            <a:endParaRPr lang="fr-CA" sz="3600" dirty="0"/>
          </a:p>
        </p:txBody>
      </p:sp>
      <p:sp>
        <p:nvSpPr>
          <p:cNvPr id="7" name="ZoneTexte 6"/>
          <p:cNvSpPr txBox="1"/>
          <p:nvPr/>
        </p:nvSpPr>
        <p:spPr>
          <a:xfrm>
            <a:off x="3251345" y="1416206"/>
            <a:ext cx="33192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solidFill>
                  <a:srgbClr val="FFFF00"/>
                </a:solidFill>
              </a:rPr>
              <a:t>Qualités:</a:t>
            </a:r>
          </a:p>
          <a:p>
            <a:endParaRPr lang="fr-CA" dirty="0"/>
          </a:p>
          <a:p>
            <a:r>
              <a:rPr lang="fr-CA" dirty="0" smtClean="0"/>
              <a:t>Manuel</a:t>
            </a:r>
          </a:p>
          <a:p>
            <a:r>
              <a:rPr lang="fr-CA" dirty="0" smtClean="0"/>
              <a:t>Bon sens de l’humour</a:t>
            </a:r>
          </a:p>
          <a:p>
            <a:r>
              <a:rPr lang="fr-CA" dirty="0" smtClean="0"/>
              <a:t>Empathique</a:t>
            </a:r>
          </a:p>
          <a:p>
            <a:endParaRPr lang="fr-CA" dirty="0"/>
          </a:p>
          <a:p>
            <a:endParaRPr lang="fr-CA" dirty="0"/>
          </a:p>
        </p:txBody>
      </p:sp>
      <p:sp>
        <p:nvSpPr>
          <p:cNvPr id="8" name="ZoneTexte 7"/>
          <p:cNvSpPr txBox="1"/>
          <p:nvPr/>
        </p:nvSpPr>
        <p:spPr>
          <a:xfrm>
            <a:off x="3251345" y="3154680"/>
            <a:ext cx="30266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solidFill>
                  <a:srgbClr val="FFFF00"/>
                </a:solidFill>
              </a:rPr>
              <a:t>Défis:</a:t>
            </a:r>
          </a:p>
          <a:p>
            <a:endParaRPr lang="fr-CA" dirty="0"/>
          </a:p>
          <a:p>
            <a:r>
              <a:rPr lang="fr-CA" dirty="0" smtClean="0"/>
              <a:t>Colérique (il fait des crises)</a:t>
            </a:r>
          </a:p>
          <a:p>
            <a:r>
              <a:rPr lang="fr-CA" dirty="0" smtClean="0"/>
              <a:t>Paresseux </a:t>
            </a:r>
          </a:p>
          <a:p>
            <a:r>
              <a:rPr lang="fr-CA" dirty="0" smtClean="0"/>
              <a:t>Peur de la nouveauté</a:t>
            </a:r>
            <a:endParaRPr lang="fr-CA" dirty="0"/>
          </a:p>
        </p:txBody>
      </p:sp>
      <p:sp>
        <p:nvSpPr>
          <p:cNvPr id="3" name="ZoneTexte 2"/>
          <p:cNvSpPr txBox="1"/>
          <p:nvPr/>
        </p:nvSpPr>
        <p:spPr>
          <a:xfrm>
            <a:off x="3251345" y="5076033"/>
            <a:ext cx="23865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solidFill>
                  <a:srgbClr val="FFC000"/>
                </a:solidFill>
              </a:rPr>
              <a:t>Intérêts:</a:t>
            </a:r>
          </a:p>
          <a:p>
            <a:endParaRPr lang="fr-CA" dirty="0" smtClean="0"/>
          </a:p>
          <a:p>
            <a:r>
              <a:rPr lang="fr-CA" dirty="0" smtClean="0"/>
              <a:t>Jeux vidéos</a:t>
            </a:r>
          </a:p>
          <a:p>
            <a:r>
              <a:rPr lang="fr-CA" dirty="0" smtClean="0"/>
              <a:t>Réparation d’ordis</a:t>
            </a:r>
          </a:p>
          <a:p>
            <a:r>
              <a:rPr lang="fr-CA" dirty="0" err="1" smtClean="0"/>
              <a:t>Légos</a:t>
            </a:r>
            <a:endParaRPr lang="fr-CA" dirty="0" smtClean="0"/>
          </a:p>
        </p:txBody>
      </p:sp>
      <p:sp>
        <p:nvSpPr>
          <p:cNvPr id="2" name="ZoneTexte 1"/>
          <p:cNvSpPr txBox="1"/>
          <p:nvPr/>
        </p:nvSpPr>
        <p:spPr>
          <a:xfrm>
            <a:off x="6679474" y="522514"/>
            <a:ext cx="477229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Problématique:</a:t>
            </a:r>
          </a:p>
          <a:p>
            <a:endParaRPr lang="fr-CA" dirty="0" smtClean="0"/>
          </a:p>
          <a:p>
            <a:r>
              <a:rPr lang="fr-CA" dirty="0" smtClean="0"/>
              <a:t>Caleb a toujours de la difficulté à se lever pour aller à l’école. Il se couche très tard pour jouer aux jeux vidéos. La prof t’appelle pour te dire que Caleb s’endort en classe.</a:t>
            </a:r>
            <a:endParaRPr lang="fr-CA" dirty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22464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27467" t="181" r="28413" b="-181"/>
          <a:stretch/>
        </p:blipFill>
        <p:spPr>
          <a:xfrm>
            <a:off x="754273" y="361406"/>
            <a:ext cx="1992974" cy="4517136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146842" y="448494"/>
            <a:ext cx="2816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600" dirty="0" smtClean="0"/>
              <a:t>Caleb 14 ans</a:t>
            </a:r>
            <a:endParaRPr lang="fr-CA" sz="3600" dirty="0"/>
          </a:p>
        </p:txBody>
      </p:sp>
      <p:sp>
        <p:nvSpPr>
          <p:cNvPr id="7" name="ZoneTexte 6"/>
          <p:cNvSpPr txBox="1"/>
          <p:nvPr/>
        </p:nvSpPr>
        <p:spPr>
          <a:xfrm>
            <a:off x="3251345" y="1416206"/>
            <a:ext cx="33192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solidFill>
                  <a:srgbClr val="FFFF00"/>
                </a:solidFill>
              </a:rPr>
              <a:t>Qualités:</a:t>
            </a:r>
          </a:p>
          <a:p>
            <a:endParaRPr lang="fr-CA" dirty="0"/>
          </a:p>
          <a:p>
            <a:r>
              <a:rPr lang="fr-CA" dirty="0" smtClean="0"/>
              <a:t>Manuel</a:t>
            </a:r>
          </a:p>
          <a:p>
            <a:r>
              <a:rPr lang="fr-CA" dirty="0" smtClean="0"/>
              <a:t>Bon sens de l’humour</a:t>
            </a:r>
          </a:p>
          <a:p>
            <a:r>
              <a:rPr lang="fr-CA" dirty="0" smtClean="0"/>
              <a:t>Empathique</a:t>
            </a:r>
          </a:p>
          <a:p>
            <a:endParaRPr lang="fr-CA" dirty="0"/>
          </a:p>
          <a:p>
            <a:endParaRPr lang="fr-CA" dirty="0"/>
          </a:p>
        </p:txBody>
      </p:sp>
      <p:sp>
        <p:nvSpPr>
          <p:cNvPr id="8" name="ZoneTexte 7"/>
          <p:cNvSpPr txBox="1"/>
          <p:nvPr/>
        </p:nvSpPr>
        <p:spPr>
          <a:xfrm>
            <a:off x="3251345" y="3154680"/>
            <a:ext cx="30266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solidFill>
                  <a:srgbClr val="FFFF00"/>
                </a:solidFill>
              </a:rPr>
              <a:t>Défis:</a:t>
            </a:r>
          </a:p>
          <a:p>
            <a:endParaRPr lang="fr-CA" dirty="0"/>
          </a:p>
          <a:p>
            <a:r>
              <a:rPr lang="fr-CA" dirty="0" smtClean="0"/>
              <a:t>Colérique (il fait des crises)</a:t>
            </a:r>
          </a:p>
          <a:p>
            <a:r>
              <a:rPr lang="fr-CA" dirty="0" smtClean="0"/>
              <a:t>Paresseux </a:t>
            </a:r>
          </a:p>
          <a:p>
            <a:r>
              <a:rPr lang="fr-CA" dirty="0" smtClean="0"/>
              <a:t>Peur de la nouveauté</a:t>
            </a:r>
            <a:endParaRPr lang="fr-CA" dirty="0"/>
          </a:p>
        </p:txBody>
      </p:sp>
      <p:sp>
        <p:nvSpPr>
          <p:cNvPr id="3" name="ZoneTexte 2"/>
          <p:cNvSpPr txBox="1"/>
          <p:nvPr/>
        </p:nvSpPr>
        <p:spPr>
          <a:xfrm>
            <a:off x="3251345" y="5076033"/>
            <a:ext cx="23865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solidFill>
                  <a:srgbClr val="FFC000"/>
                </a:solidFill>
              </a:rPr>
              <a:t>Intérêts:</a:t>
            </a:r>
          </a:p>
          <a:p>
            <a:endParaRPr lang="fr-CA" dirty="0" smtClean="0"/>
          </a:p>
          <a:p>
            <a:r>
              <a:rPr lang="fr-CA" dirty="0" smtClean="0"/>
              <a:t>Jeux vidéos</a:t>
            </a:r>
          </a:p>
          <a:p>
            <a:r>
              <a:rPr lang="fr-CA" dirty="0" smtClean="0"/>
              <a:t>Réparation d’ordis</a:t>
            </a:r>
          </a:p>
          <a:p>
            <a:r>
              <a:rPr lang="fr-CA" dirty="0" err="1" smtClean="0"/>
              <a:t>Légos</a:t>
            </a:r>
            <a:endParaRPr lang="fr-CA" dirty="0" smtClean="0"/>
          </a:p>
        </p:txBody>
      </p:sp>
      <p:sp>
        <p:nvSpPr>
          <p:cNvPr id="2" name="ZoneTexte 1"/>
          <p:cNvSpPr txBox="1"/>
          <p:nvPr/>
        </p:nvSpPr>
        <p:spPr>
          <a:xfrm>
            <a:off x="6679474" y="522514"/>
            <a:ext cx="47722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Problématique:</a:t>
            </a:r>
          </a:p>
          <a:p>
            <a:endParaRPr lang="fr-CA" dirty="0" smtClean="0"/>
          </a:p>
          <a:p>
            <a:r>
              <a:rPr lang="fr-CA" dirty="0" smtClean="0"/>
              <a:t>Caleb se chicane constamment avec sa sœur. Ils s’engueulent tous les matins et tous les soirs.</a:t>
            </a:r>
            <a:endParaRPr lang="fr-CA" dirty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87184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 smtClean="0"/>
              <a:t>Ton enfant </a:t>
            </a:r>
            <a:r>
              <a:rPr lang="fr-CA" dirty="0" smtClean="0"/>
              <a:t>t’a volé 20$ </a:t>
            </a:r>
            <a:r>
              <a:rPr lang="fr-CA" dirty="0" smtClean="0"/>
              <a:t>dans ton </a:t>
            </a:r>
            <a:r>
              <a:rPr lang="fr-CA" dirty="0" smtClean="0"/>
              <a:t>portefeuille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8342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/>
              <a:t>Ton </a:t>
            </a:r>
            <a:r>
              <a:rPr lang="fr-CA" dirty="0" smtClean="0"/>
              <a:t>enfant veut faire un party pizza à </a:t>
            </a:r>
            <a:r>
              <a:rPr lang="fr-CA" smtClean="0"/>
              <a:t>la maison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3727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/>
              <a:t>Ton enfant pleure parce qu’il s’est trompé </a:t>
            </a:r>
            <a:br>
              <a:rPr lang="fr-CA" dirty="0" smtClean="0"/>
            </a:br>
            <a:r>
              <a:rPr lang="fr-CA" dirty="0" smtClean="0"/>
              <a:t>de trajet en autobus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734368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Ton enfant ne dis pas bonjour aux gens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77975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 smtClean="0"/>
              <a:t>Et si tu avais un enfant</a:t>
            </a:r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77063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/>
              <a:t>Ton enfant appelle son ami et le traite de sale enculé </a:t>
            </a:r>
            <a:br>
              <a:rPr lang="fr-CA" dirty="0" smtClean="0"/>
            </a:b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Il </a:t>
            </a:r>
            <a:r>
              <a:rPr lang="fr-CA" dirty="0"/>
              <a:t>te dit que c’est pour rire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4676858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/>
              <a:t>L’enseignante de ton enfant dit qu’il ne participe pas en classe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108494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/>
              <a:t>L’enseignante de ton enfant dit </a:t>
            </a:r>
            <a:br>
              <a:rPr lang="fr-CA" dirty="0" smtClean="0"/>
            </a:br>
            <a:r>
              <a:rPr lang="fr-CA" dirty="0" smtClean="0"/>
              <a:t>qu’il s’endort en classe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145514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/>
              <a:t>Ton enfant se plaint constamment que </a:t>
            </a:r>
            <a:br>
              <a:rPr lang="fr-CA" dirty="0" smtClean="0"/>
            </a:br>
            <a:r>
              <a:rPr lang="fr-CA" dirty="0" smtClean="0"/>
              <a:t>c’est plate à l’école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501149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/>
              <a:t>Ton enfant se sent toujours anxieux. Aucun moyen ne fonctionne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201232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/>
              <a:t>Ton enfant texte trop ses amis </a:t>
            </a:r>
            <a:br>
              <a:rPr lang="fr-CA" dirty="0" smtClean="0"/>
            </a:br>
            <a:r>
              <a:rPr lang="fr-CA" dirty="0" smtClean="0"/>
              <a:t>et les parents se plaignent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416857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/>
              <a:t>Ton enfant est en peine d’amour. Il a rencontré son amoureux sur internet mais ne l’a jamais vu.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796870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Ton enfant se fait intimider à l’école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10538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/>
              <a:t>Cette année, vous allez être un papa ou une maman d’un ado de 14 ans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Avec Louise, vous allez créer votre enfant en pigeant au hasard :</a:t>
            </a:r>
          </a:p>
          <a:p>
            <a:pPr marL="36900" indent="0">
              <a:buNone/>
            </a:pPr>
            <a:r>
              <a:rPr lang="fr-CA" dirty="0"/>
              <a:t> </a:t>
            </a:r>
            <a:r>
              <a:rPr lang="fr-CA" dirty="0" smtClean="0"/>
              <a:t>    décider de son sexe, de sa couleur de peau, de sa couleur de yeux, de son caractère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905561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/>
              <a:t>Cette année, vous allez être un papa ou une maman d’un ado de 14 ans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13794" y="1732449"/>
            <a:ext cx="10936829" cy="4058751"/>
          </a:xfrm>
        </p:spPr>
        <p:txBody>
          <a:bodyPr/>
          <a:lstStyle/>
          <a:p>
            <a:r>
              <a:rPr lang="fr-CA" dirty="0" smtClean="0"/>
              <a:t>Avec Louise, vous allez créer votre enfant:</a:t>
            </a:r>
          </a:p>
          <a:p>
            <a:pPr marL="36900" indent="0">
              <a:buNone/>
            </a:pPr>
            <a:r>
              <a:rPr lang="fr-CA" dirty="0"/>
              <a:t> </a:t>
            </a:r>
            <a:r>
              <a:rPr lang="fr-CA" dirty="0" smtClean="0"/>
              <a:t>    décider de son sexe, de sa couleur de peau, de sa couleur de yeux, de son caractère, de son nom</a:t>
            </a:r>
            <a:endParaRPr lang="fr-CA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7633" y="3172968"/>
            <a:ext cx="9420034" cy="3205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136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Exemple:</a:t>
            </a:r>
            <a:endParaRPr lang="fr-CA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27467" t="181" r="28413" b="-181"/>
          <a:stretch/>
        </p:blipFill>
        <p:spPr>
          <a:xfrm>
            <a:off x="3750021" y="1920240"/>
            <a:ext cx="1992974" cy="4517136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7562088" y="771659"/>
            <a:ext cx="3291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600" dirty="0" smtClean="0"/>
              <a:t>Caleb 14 ans</a:t>
            </a:r>
            <a:endParaRPr lang="fr-CA" sz="3600" dirty="0"/>
          </a:p>
        </p:txBody>
      </p:sp>
    </p:spTree>
    <p:extLst>
      <p:ext uri="{BB962C8B-B14F-4D97-AF65-F5344CB8AC3E}">
        <p14:creationId xmlns:p14="http://schemas.microsoft.com/office/powerpoint/2010/main" val="1156304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Exemple:</a:t>
            </a:r>
            <a:endParaRPr lang="fr-CA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27467" t="181" r="28413" b="-181"/>
          <a:stretch/>
        </p:blipFill>
        <p:spPr>
          <a:xfrm>
            <a:off x="3750021" y="1920240"/>
            <a:ext cx="1992974" cy="4517136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7562088" y="771659"/>
            <a:ext cx="3383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600" dirty="0" smtClean="0"/>
              <a:t>Caleb 14 ans</a:t>
            </a:r>
            <a:endParaRPr lang="fr-CA" sz="3600" dirty="0"/>
          </a:p>
        </p:txBody>
      </p:sp>
      <p:sp>
        <p:nvSpPr>
          <p:cNvPr id="6" name="ZoneTexte 5"/>
          <p:cNvSpPr txBox="1"/>
          <p:nvPr/>
        </p:nvSpPr>
        <p:spPr>
          <a:xfrm>
            <a:off x="1289304" y="1810512"/>
            <a:ext cx="23865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Garçon</a:t>
            </a:r>
          </a:p>
          <a:p>
            <a:endParaRPr lang="fr-CA" dirty="0" smtClean="0"/>
          </a:p>
          <a:p>
            <a:r>
              <a:rPr lang="fr-CA" dirty="0" smtClean="0"/>
              <a:t>Cheveux blonds</a:t>
            </a:r>
          </a:p>
          <a:p>
            <a:endParaRPr lang="fr-CA" dirty="0" smtClean="0"/>
          </a:p>
          <a:p>
            <a:r>
              <a:rPr lang="fr-CA" dirty="0" smtClean="0"/>
              <a:t>Yeux noirs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900727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Exemple:</a:t>
            </a:r>
            <a:endParaRPr lang="fr-CA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27467" t="181" r="28413" b="-181"/>
          <a:stretch/>
        </p:blipFill>
        <p:spPr>
          <a:xfrm>
            <a:off x="3750021" y="1920240"/>
            <a:ext cx="1992974" cy="4517136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7562088" y="771659"/>
            <a:ext cx="2660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600" dirty="0" smtClean="0"/>
              <a:t>Caleb 14 ans</a:t>
            </a:r>
            <a:endParaRPr lang="fr-CA" sz="3600" dirty="0"/>
          </a:p>
        </p:txBody>
      </p:sp>
      <p:sp>
        <p:nvSpPr>
          <p:cNvPr id="6" name="ZoneTexte 5"/>
          <p:cNvSpPr txBox="1"/>
          <p:nvPr/>
        </p:nvSpPr>
        <p:spPr>
          <a:xfrm>
            <a:off x="1289304" y="1810512"/>
            <a:ext cx="23865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Garçon</a:t>
            </a:r>
          </a:p>
          <a:p>
            <a:endParaRPr lang="fr-CA" dirty="0" smtClean="0"/>
          </a:p>
          <a:p>
            <a:r>
              <a:rPr lang="fr-CA" dirty="0" smtClean="0"/>
              <a:t>Cheveux blonds</a:t>
            </a:r>
          </a:p>
          <a:p>
            <a:endParaRPr lang="fr-CA" dirty="0" smtClean="0"/>
          </a:p>
          <a:p>
            <a:r>
              <a:rPr lang="fr-CA" dirty="0" smtClean="0"/>
              <a:t>Yeux noirs</a:t>
            </a:r>
            <a:endParaRPr lang="fr-CA" dirty="0"/>
          </a:p>
        </p:txBody>
      </p:sp>
      <p:sp>
        <p:nvSpPr>
          <p:cNvPr id="7" name="ZoneTexte 6"/>
          <p:cNvSpPr txBox="1"/>
          <p:nvPr/>
        </p:nvSpPr>
        <p:spPr>
          <a:xfrm>
            <a:off x="7562088" y="1810512"/>
            <a:ext cx="33192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solidFill>
                  <a:srgbClr val="FFFF00"/>
                </a:solidFill>
              </a:rPr>
              <a:t>Qualités:</a:t>
            </a:r>
          </a:p>
          <a:p>
            <a:endParaRPr lang="fr-CA" dirty="0"/>
          </a:p>
          <a:p>
            <a:r>
              <a:rPr lang="fr-CA" dirty="0" smtClean="0"/>
              <a:t>Manuel</a:t>
            </a:r>
          </a:p>
          <a:p>
            <a:r>
              <a:rPr lang="fr-CA" dirty="0" smtClean="0"/>
              <a:t>Bon sens de l’humour</a:t>
            </a:r>
          </a:p>
          <a:p>
            <a:r>
              <a:rPr lang="fr-CA" dirty="0" smtClean="0"/>
              <a:t>Empathique</a:t>
            </a:r>
          </a:p>
          <a:p>
            <a:endParaRPr lang="fr-CA" dirty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896485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Exemple:</a:t>
            </a:r>
            <a:endParaRPr lang="fr-CA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27467" t="181" r="28413" b="-181"/>
          <a:stretch/>
        </p:blipFill>
        <p:spPr>
          <a:xfrm>
            <a:off x="3750021" y="1920240"/>
            <a:ext cx="1992974" cy="4517136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7562088" y="771659"/>
            <a:ext cx="2816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600" dirty="0" smtClean="0"/>
              <a:t>Caleb 14 ans</a:t>
            </a:r>
            <a:endParaRPr lang="fr-CA" sz="3600" dirty="0"/>
          </a:p>
        </p:txBody>
      </p:sp>
      <p:sp>
        <p:nvSpPr>
          <p:cNvPr id="6" name="ZoneTexte 5"/>
          <p:cNvSpPr txBox="1"/>
          <p:nvPr/>
        </p:nvSpPr>
        <p:spPr>
          <a:xfrm>
            <a:off x="1289304" y="1810512"/>
            <a:ext cx="23865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Garçon</a:t>
            </a:r>
          </a:p>
          <a:p>
            <a:endParaRPr lang="fr-CA" dirty="0" smtClean="0"/>
          </a:p>
          <a:p>
            <a:r>
              <a:rPr lang="fr-CA" dirty="0" smtClean="0"/>
              <a:t>Cheveux blonds</a:t>
            </a:r>
          </a:p>
          <a:p>
            <a:endParaRPr lang="fr-CA" dirty="0" smtClean="0"/>
          </a:p>
          <a:p>
            <a:r>
              <a:rPr lang="fr-CA" dirty="0" smtClean="0"/>
              <a:t>Yeux noirs</a:t>
            </a:r>
            <a:endParaRPr lang="fr-CA" dirty="0"/>
          </a:p>
        </p:txBody>
      </p:sp>
      <p:sp>
        <p:nvSpPr>
          <p:cNvPr id="7" name="ZoneTexte 6"/>
          <p:cNvSpPr txBox="1"/>
          <p:nvPr/>
        </p:nvSpPr>
        <p:spPr>
          <a:xfrm>
            <a:off x="7562088" y="1810512"/>
            <a:ext cx="33192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solidFill>
                  <a:srgbClr val="FFFF00"/>
                </a:solidFill>
              </a:rPr>
              <a:t>Qualités:</a:t>
            </a:r>
          </a:p>
          <a:p>
            <a:endParaRPr lang="fr-CA" dirty="0"/>
          </a:p>
          <a:p>
            <a:r>
              <a:rPr lang="fr-CA" dirty="0" smtClean="0"/>
              <a:t>Manuel</a:t>
            </a:r>
          </a:p>
          <a:p>
            <a:r>
              <a:rPr lang="fr-CA" dirty="0" smtClean="0"/>
              <a:t>Bon sens de l’humour</a:t>
            </a:r>
          </a:p>
          <a:p>
            <a:r>
              <a:rPr lang="fr-CA" dirty="0" smtClean="0"/>
              <a:t>Empathique</a:t>
            </a:r>
          </a:p>
          <a:p>
            <a:endParaRPr lang="fr-CA" dirty="0"/>
          </a:p>
          <a:p>
            <a:endParaRPr lang="fr-CA" dirty="0"/>
          </a:p>
        </p:txBody>
      </p:sp>
      <p:sp>
        <p:nvSpPr>
          <p:cNvPr id="8" name="ZoneTexte 7"/>
          <p:cNvSpPr txBox="1"/>
          <p:nvPr/>
        </p:nvSpPr>
        <p:spPr>
          <a:xfrm>
            <a:off x="7562088" y="4069080"/>
            <a:ext cx="30266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solidFill>
                  <a:srgbClr val="FFFF00"/>
                </a:solidFill>
              </a:rPr>
              <a:t>Défis:</a:t>
            </a:r>
          </a:p>
          <a:p>
            <a:endParaRPr lang="fr-CA" dirty="0"/>
          </a:p>
          <a:p>
            <a:r>
              <a:rPr lang="fr-CA" dirty="0" smtClean="0"/>
              <a:t>Colérique (il fait des crises)</a:t>
            </a:r>
          </a:p>
          <a:p>
            <a:r>
              <a:rPr lang="fr-CA" dirty="0" smtClean="0"/>
              <a:t>Paresseux </a:t>
            </a:r>
          </a:p>
          <a:p>
            <a:r>
              <a:rPr lang="fr-CA" dirty="0" smtClean="0"/>
              <a:t>Peur de la nouveauté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9926175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Exemple:</a:t>
            </a:r>
            <a:endParaRPr lang="fr-CA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27467" t="181" r="28413" b="-181"/>
          <a:stretch/>
        </p:blipFill>
        <p:spPr>
          <a:xfrm>
            <a:off x="3750021" y="1920240"/>
            <a:ext cx="1992974" cy="4517136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7562088" y="771659"/>
            <a:ext cx="2816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600" dirty="0" smtClean="0"/>
              <a:t>Caleb 14 ans</a:t>
            </a:r>
            <a:endParaRPr lang="fr-CA" sz="3600" dirty="0"/>
          </a:p>
        </p:txBody>
      </p:sp>
      <p:sp>
        <p:nvSpPr>
          <p:cNvPr id="6" name="ZoneTexte 5"/>
          <p:cNvSpPr txBox="1"/>
          <p:nvPr/>
        </p:nvSpPr>
        <p:spPr>
          <a:xfrm>
            <a:off x="1289304" y="1810512"/>
            <a:ext cx="23865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Garçon</a:t>
            </a:r>
          </a:p>
          <a:p>
            <a:endParaRPr lang="fr-CA" dirty="0" smtClean="0"/>
          </a:p>
          <a:p>
            <a:r>
              <a:rPr lang="fr-CA" dirty="0" smtClean="0"/>
              <a:t>Cheveux blonds</a:t>
            </a:r>
          </a:p>
          <a:p>
            <a:endParaRPr lang="fr-CA" dirty="0" smtClean="0"/>
          </a:p>
          <a:p>
            <a:r>
              <a:rPr lang="fr-CA" dirty="0" smtClean="0"/>
              <a:t>Yeux noirs</a:t>
            </a:r>
            <a:endParaRPr lang="fr-CA" dirty="0"/>
          </a:p>
        </p:txBody>
      </p:sp>
      <p:sp>
        <p:nvSpPr>
          <p:cNvPr id="7" name="ZoneTexte 6"/>
          <p:cNvSpPr txBox="1"/>
          <p:nvPr/>
        </p:nvSpPr>
        <p:spPr>
          <a:xfrm>
            <a:off x="7562088" y="1810512"/>
            <a:ext cx="33192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solidFill>
                  <a:srgbClr val="FFFF00"/>
                </a:solidFill>
              </a:rPr>
              <a:t>Qualités:</a:t>
            </a:r>
          </a:p>
          <a:p>
            <a:endParaRPr lang="fr-CA" dirty="0"/>
          </a:p>
          <a:p>
            <a:r>
              <a:rPr lang="fr-CA" dirty="0" smtClean="0"/>
              <a:t>Manuel</a:t>
            </a:r>
          </a:p>
          <a:p>
            <a:r>
              <a:rPr lang="fr-CA" dirty="0" smtClean="0"/>
              <a:t>Bon sens de l’humour</a:t>
            </a:r>
          </a:p>
          <a:p>
            <a:r>
              <a:rPr lang="fr-CA" dirty="0" smtClean="0"/>
              <a:t>Empathique</a:t>
            </a:r>
          </a:p>
          <a:p>
            <a:endParaRPr lang="fr-CA" dirty="0"/>
          </a:p>
          <a:p>
            <a:endParaRPr lang="fr-CA" dirty="0"/>
          </a:p>
        </p:txBody>
      </p:sp>
      <p:sp>
        <p:nvSpPr>
          <p:cNvPr id="8" name="ZoneTexte 7"/>
          <p:cNvSpPr txBox="1"/>
          <p:nvPr/>
        </p:nvSpPr>
        <p:spPr>
          <a:xfrm>
            <a:off x="7562088" y="4069080"/>
            <a:ext cx="30266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solidFill>
                  <a:srgbClr val="FFFF00"/>
                </a:solidFill>
              </a:rPr>
              <a:t>Défis:</a:t>
            </a:r>
          </a:p>
          <a:p>
            <a:endParaRPr lang="fr-CA" dirty="0"/>
          </a:p>
          <a:p>
            <a:r>
              <a:rPr lang="fr-CA" dirty="0" smtClean="0"/>
              <a:t>Colérique (il fait des crises)</a:t>
            </a:r>
          </a:p>
          <a:p>
            <a:r>
              <a:rPr lang="fr-CA" dirty="0" smtClean="0"/>
              <a:t>Paresseux </a:t>
            </a:r>
          </a:p>
          <a:p>
            <a:r>
              <a:rPr lang="fr-CA" dirty="0" smtClean="0"/>
              <a:t>Peur de la nouveauté</a:t>
            </a:r>
            <a:endParaRPr lang="fr-CA" dirty="0"/>
          </a:p>
        </p:txBody>
      </p:sp>
      <p:sp>
        <p:nvSpPr>
          <p:cNvPr id="3" name="ZoneTexte 2"/>
          <p:cNvSpPr txBox="1"/>
          <p:nvPr/>
        </p:nvSpPr>
        <p:spPr>
          <a:xfrm>
            <a:off x="1289304" y="4502331"/>
            <a:ext cx="23865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solidFill>
                  <a:srgbClr val="FFC000"/>
                </a:solidFill>
              </a:rPr>
              <a:t>Intérêts:</a:t>
            </a:r>
          </a:p>
          <a:p>
            <a:endParaRPr lang="fr-CA" dirty="0" smtClean="0"/>
          </a:p>
          <a:p>
            <a:r>
              <a:rPr lang="fr-CA" dirty="0" smtClean="0"/>
              <a:t>Jeux vidéos</a:t>
            </a:r>
          </a:p>
          <a:p>
            <a:r>
              <a:rPr lang="fr-CA" dirty="0" smtClean="0"/>
              <a:t>Réparation d’ordis</a:t>
            </a:r>
          </a:p>
          <a:p>
            <a:r>
              <a:rPr lang="fr-CA" dirty="0" err="1" smtClean="0"/>
              <a:t>Légos</a:t>
            </a:r>
            <a:endParaRPr lang="fr-CA" dirty="0"/>
          </a:p>
          <a:p>
            <a:endParaRPr lang="fr-CA" dirty="0" smtClean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0602471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dois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rdois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rdois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Ardoise</Template>
  <TotalTime>64</TotalTime>
  <Words>674</Words>
  <Application>Microsoft Office PowerPoint</Application>
  <PresentationFormat>Grand écran</PresentationFormat>
  <Paragraphs>192</Paragraphs>
  <Slides>27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31" baseType="lpstr">
      <vt:lpstr>Calisto MT</vt:lpstr>
      <vt:lpstr>Trebuchet MS</vt:lpstr>
      <vt:lpstr>Wingdings 2</vt:lpstr>
      <vt:lpstr>Ardoise</vt:lpstr>
      <vt:lpstr>Cette année, vous allez être un papa ou une maman</vt:lpstr>
      <vt:lpstr>Et si tu avais un enfant</vt:lpstr>
      <vt:lpstr>Cette année, vous allez être un papa ou une maman d’un ado de 14 ans</vt:lpstr>
      <vt:lpstr>Cette année, vous allez être un papa ou une maman d’un ado de 14 ans</vt:lpstr>
      <vt:lpstr>Exemple:</vt:lpstr>
      <vt:lpstr>Exemple:</vt:lpstr>
      <vt:lpstr>Exemple:</vt:lpstr>
      <vt:lpstr>Exemple:</vt:lpstr>
      <vt:lpstr>Exemple: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Ton enfant t’a volé 20$ dans ton portefeuille</vt:lpstr>
      <vt:lpstr>Ton enfant veut faire un party pizza à la maison</vt:lpstr>
      <vt:lpstr>Ton enfant pleure parce qu’il s’est trompé  de trajet en autobus</vt:lpstr>
      <vt:lpstr>Ton enfant ne dis pas bonjour aux gens</vt:lpstr>
      <vt:lpstr>Ton enfant appelle son ami et le traite de sale enculé  </vt:lpstr>
      <vt:lpstr>L’enseignante de ton enfant dit qu’il ne participe pas en classe</vt:lpstr>
      <vt:lpstr>L’enseignante de ton enfant dit  qu’il s’endort en classe</vt:lpstr>
      <vt:lpstr>Ton enfant se plaint constamment que  c’est plate à l’école</vt:lpstr>
      <vt:lpstr>Ton enfant se sent toujours anxieux. Aucun moyen ne fonctionne</vt:lpstr>
      <vt:lpstr>Ton enfant texte trop ses amis  et les parents se plaignent</vt:lpstr>
      <vt:lpstr>Ton enfant est en peine d’amour. Il a rencontré son amoureux sur internet mais ne l’a jamais vu.</vt:lpstr>
      <vt:lpstr>Ton enfant se fait intimider à l’école</vt:lpstr>
    </vt:vector>
  </TitlesOfParts>
  <Company>Commission Scolaire De Montréal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Major Isabelle</dc:creator>
  <cp:lastModifiedBy>Major Isabelle</cp:lastModifiedBy>
  <cp:revision>12</cp:revision>
  <dcterms:created xsi:type="dcterms:W3CDTF">2024-07-21T13:37:18Z</dcterms:created>
  <dcterms:modified xsi:type="dcterms:W3CDTF">2025-02-06T15:27:40Z</dcterms:modified>
</cp:coreProperties>
</file>